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30267275" cy="42794238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101DF"/>
    <a:srgbClr val="C6530E"/>
    <a:srgbClr val="F2F2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398" autoAdjust="0"/>
    <p:restoredTop sz="94694"/>
  </p:normalViewPr>
  <p:slideViewPr>
    <p:cSldViewPr snapToGrid="0">
      <p:cViewPr varScale="1">
        <p:scale>
          <a:sx n="19" d="100"/>
          <a:sy n="19" d="100"/>
        </p:scale>
        <p:origin x="4184" y="3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533520" y="764280"/>
            <a:ext cx="6704640" cy="37713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move the slide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2000" b="0" strike="noStrike" spc="-1">
                <a:latin typeface="Arial"/>
              </a:rPr>
              <a:t>Click to edit the notes format</a:t>
            </a:r>
          </a:p>
        </p:txBody>
      </p:sp>
      <p:sp>
        <p:nvSpPr>
          <p:cNvPr id="40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latin typeface="Times New Roman"/>
              </a:rPr>
              <a:t> </a:t>
            </a:r>
          </a:p>
        </p:txBody>
      </p:sp>
      <p:sp>
        <p:nvSpPr>
          <p:cNvPr id="41" name="PlaceHolder 4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en-US" sz="1400" b="0" strike="noStrike" spc="-1">
                <a:latin typeface="Times New Roman"/>
              </a:rPr>
              <a:t>&lt;date/time&gt;</a:t>
            </a:r>
          </a:p>
        </p:txBody>
      </p:sp>
      <p:sp>
        <p:nvSpPr>
          <p:cNvPr id="42" name="PlaceHolder 5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en-US" sz="1400" b="0" strike="noStrike" spc="-1">
                <a:latin typeface="Times New Roman"/>
              </a:rPr>
              <a:t>&lt;footer&gt;</a:t>
            </a:r>
          </a:p>
        </p:txBody>
      </p:sp>
      <p:sp>
        <p:nvSpPr>
          <p:cNvPr id="43" name="PlaceHolder 6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9EED14FA-BE2C-4B37-B056-47F33699F7BC}" type="slidenum">
              <a:rPr lang="en-US" sz="1400" b="0" strike="noStrike" spc="-1">
                <a:latin typeface="Times New Roman"/>
              </a:rPr>
              <a:t>‹#›</a:t>
            </a:fld>
            <a:endParaRPr lang="en-US" sz="14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271713" y="696913"/>
            <a:ext cx="2465387" cy="3484562"/>
          </a:xfrm>
          <a:prstGeom prst="rect">
            <a:avLst/>
          </a:prstGeom>
        </p:spPr>
      </p:sp>
      <p:sp>
        <p:nvSpPr>
          <p:cNvPr id="74" name="PlaceHolder 2"/>
          <p:cNvSpPr>
            <a:spLocks noGrp="1"/>
          </p:cNvSpPr>
          <p:nvPr>
            <p:ph type="body"/>
          </p:nvPr>
        </p:nvSpPr>
        <p:spPr>
          <a:xfrm>
            <a:off x="700920" y="4415760"/>
            <a:ext cx="5607360" cy="4182480"/>
          </a:xfrm>
          <a:prstGeom prst="rect">
            <a:avLst/>
          </a:prstGeom>
        </p:spPr>
        <p:txBody>
          <a:bodyPr lIns="93240" tIns="46440" rIns="93240" bIns="46440"/>
          <a:lstStyle/>
          <a:p>
            <a:endParaRPr lang="en-US" sz="2000" b="0" strike="noStrike" spc="-1">
              <a:latin typeface="Arial"/>
            </a:endParaRPr>
          </a:p>
        </p:txBody>
      </p:sp>
      <p:sp>
        <p:nvSpPr>
          <p:cNvPr id="75" name="CustomShape 3"/>
          <p:cNvSpPr/>
          <p:nvPr/>
        </p:nvSpPr>
        <p:spPr>
          <a:xfrm>
            <a:off x="3970800" y="8830080"/>
            <a:ext cx="3036600" cy="463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3240" tIns="46440" rIns="93240" bIns="46440" anchor="b"/>
          <a:lstStyle/>
          <a:p>
            <a:pPr algn="r">
              <a:lnSpc>
                <a:spcPct val="100000"/>
              </a:lnSpc>
            </a:pPr>
            <a:fld id="{14F6AD58-1323-4F7C-A7BE-B022F4701DCC}" type="slidenum">
              <a:rPr lang="en-US" sz="1200" b="0" strike="noStrike" spc="-1">
                <a:solidFill>
                  <a:srgbClr val="000000"/>
                </a:solidFill>
                <a:latin typeface="Arial"/>
              </a:rPr>
              <a:t>1</a:t>
            </a:fld>
            <a:endParaRPr lang="en-US" sz="1200" b="0" strike="noStrike" spc="-1">
              <a:latin typeface="Arial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513080" y="1707480"/>
            <a:ext cx="27240120" cy="714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1513080" y="10013760"/>
            <a:ext cx="27240120" cy="11838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1513080" y="22977720"/>
            <a:ext cx="27240120" cy="11838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513080" y="1707480"/>
            <a:ext cx="27240120" cy="714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1513080" y="10013760"/>
            <a:ext cx="13293000" cy="11838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15471000" y="10013760"/>
            <a:ext cx="13293000" cy="11838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1513080" y="22977720"/>
            <a:ext cx="13293000" cy="11838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15471000" y="22977720"/>
            <a:ext cx="13293000" cy="11838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1513080" y="1707480"/>
            <a:ext cx="27240120" cy="714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1513080" y="10013760"/>
            <a:ext cx="8771040" cy="11838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10722960" y="10013760"/>
            <a:ext cx="8771040" cy="11838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19933200" y="10013760"/>
            <a:ext cx="8771040" cy="11838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1513080" y="22977720"/>
            <a:ext cx="8771040" cy="11838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10722960" y="22977720"/>
            <a:ext cx="8771040" cy="11838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19933200" y="22977720"/>
            <a:ext cx="8771040" cy="11838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513080" y="1707480"/>
            <a:ext cx="27240120" cy="714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1513080" y="10013760"/>
            <a:ext cx="27240120" cy="248202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513080" y="1707480"/>
            <a:ext cx="27240120" cy="714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1513080" y="10013760"/>
            <a:ext cx="27240120" cy="24820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513080" y="1707480"/>
            <a:ext cx="27240120" cy="714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1513080" y="10013760"/>
            <a:ext cx="13293000" cy="24820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15471000" y="10013760"/>
            <a:ext cx="13293000" cy="24820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513080" y="1707480"/>
            <a:ext cx="27240120" cy="714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1513080" y="1707480"/>
            <a:ext cx="27240120" cy="33125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1513080" y="1707480"/>
            <a:ext cx="27240120" cy="714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1513080" y="10013760"/>
            <a:ext cx="13293000" cy="11838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15471000" y="10013760"/>
            <a:ext cx="13293000" cy="24820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1513080" y="22977720"/>
            <a:ext cx="13293000" cy="11838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513080" y="1707480"/>
            <a:ext cx="27240120" cy="714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1513080" y="10013760"/>
            <a:ext cx="13293000" cy="24820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15471000" y="10013760"/>
            <a:ext cx="13293000" cy="11838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15471000" y="22977720"/>
            <a:ext cx="13293000" cy="11838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513080" y="1707480"/>
            <a:ext cx="27240120" cy="714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1513080" y="10013760"/>
            <a:ext cx="13293000" cy="11838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15471000" y="10013760"/>
            <a:ext cx="13293000" cy="11838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1513080" y="22977720"/>
            <a:ext cx="27240120" cy="11838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513080" y="1707480"/>
            <a:ext cx="27240120" cy="71460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latin typeface="Arial"/>
              </a:rPr>
              <a:t>Click to edit the title text format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1513080" y="10013760"/>
            <a:ext cx="27240120" cy="248202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latin typeface="Arial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latin typeface="Arial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latin typeface="Arial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latin typeface="Arial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latin typeface="Arial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F762ED16-968E-FCDE-58F0-6C42533208D3}"/>
              </a:ext>
            </a:extLst>
          </p:cNvPr>
          <p:cNvSpPr/>
          <p:nvPr/>
        </p:nvSpPr>
        <p:spPr bwMode="auto">
          <a:xfrm>
            <a:off x="-43919" y="38375592"/>
            <a:ext cx="30342726" cy="4441608"/>
          </a:xfrm>
          <a:prstGeom prst="roundRect">
            <a:avLst>
              <a:gd name="adj" fmla="val 0"/>
            </a:avLst>
          </a:prstGeom>
          <a:solidFill>
            <a:srgbClr val="D9D9D9"/>
          </a:solidFill>
          <a:ln w="3175">
            <a:noFill/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129285" tIns="64643" rIns="129285" bIns="64643" numCol="1" rtlCol="0" anchor="t" anchorCtr="0" compatLnSpc="1">
            <a:prstTxWarp prst="textNoShape">
              <a:avLst/>
            </a:prstTxWarp>
          </a:bodyPr>
          <a:lstStyle/>
          <a:p>
            <a:pPr defTabSz="6058397"/>
            <a:endParaRPr lang="en-US" sz="11878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52" name="CustomShape 9"/>
          <p:cNvSpPr/>
          <p:nvPr/>
        </p:nvSpPr>
        <p:spPr>
          <a:xfrm>
            <a:off x="-25205" y="3084480"/>
            <a:ext cx="30324011" cy="5780013"/>
          </a:xfrm>
          <a:prstGeom prst="roundRect">
            <a:avLst>
              <a:gd name="adj" fmla="val 0"/>
            </a:avLst>
          </a:prstGeom>
          <a:solidFill>
            <a:srgbClr val="F2F2F2"/>
          </a:solidFill>
          <a:ln w="3240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/>
        </p:style>
      </p:sp>
      <p:sp>
        <p:nvSpPr>
          <p:cNvPr id="53" name="CustomShape 10"/>
          <p:cNvSpPr/>
          <p:nvPr/>
        </p:nvSpPr>
        <p:spPr>
          <a:xfrm>
            <a:off x="463898" y="5758473"/>
            <a:ext cx="28821960" cy="340558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7120" tIns="43560" rIns="87120" bIns="43560"/>
          <a:lstStyle/>
          <a:p>
            <a:pPr marL="0" indent="0" algn="just">
              <a:buNone/>
            </a:pPr>
            <a:r>
              <a:rPr lang="en-US" sz="3200" b="1" dirty="0"/>
              <a:t>Abstract: </a:t>
            </a:r>
            <a:r>
              <a:rPr lang="en-US" sz="3200" dirty="0"/>
              <a:t>Lorem ipsum dolor sit </a:t>
            </a:r>
            <a:r>
              <a:rPr lang="en-US" sz="3200" dirty="0" err="1"/>
              <a:t>amet</a:t>
            </a:r>
            <a:r>
              <a:rPr lang="en-US" sz="3200" dirty="0"/>
              <a:t>, </a:t>
            </a:r>
            <a:r>
              <a:rPr lang="en-US" sz="3200" dirty="0" err="1"/>
              <a:t>consectetur</a:t>
            </a:r>
            <a:r>
              <a:rPr lang="en-US" sz="3200" dirty="0"/>
              <a:t> </a:t>
            </a:r>
            <a:r>
              <a:rPr lang="en-US" sz="3200" dirty="0" err="1"/>
              <a:t>adipiscing</a:t>
            </a:r>
            <a:r>
              <a:rPr lang="en-US" sz="3200" dirty="0"/>
              <a:t> </a:t>
            </a:r>
            <a:r>
              <a:rPr lang="en-US" sz="3200" dirty="0" err="1"/>
              <a:t>elit</a:t>
            </a:r>
            <a:r>
              <a:rPr lang="en-US" sz="3200" dirty="0"/>
              <a:t>. Cras non </a:t>
            </a:r>
            <a:r>
              <a:rPr lang="en-US" sz="3200" dirty="0" err="1"/>
              <a:t>felis</a:t>
            </a:r>
            <a:r>
              <a:rPr lang="en-US" sz="3200" dirty="0"/>
              <a:t> </a:t>
            </a:r>
            <a:r>
              <a:rPr lang="en-US" sz="3200" dirty="0" err="1"/>
              <a:t>volutpat</a:t>
            </a:r>
            <a:r>
              <a:rPr lang="en-US" sz="3200" dirty="0"/>
              <a:t>, </a:t>
            </a:r>
            <a:r>
              <a:rPr lang="en-US" sz="3200" dirty="0" err="1"/>
              <a:t>viverra</a:t>
            </a:r>
            <a:r>
              <a:rPr lang="en-US" sz="3200" dirty="0"/>
              <a:t> eros at, </a:t>
            </a:r>
            <a:r>
              <a:rPr lang="en-US" sz="3200" dirty="0" err="1"/>
              <a:t>posuere</a:t>
            </a:r>
            <a:r>
              <a:rPr lang="en-US" sz="3200" dirty="0"/>
              <a:t> </a:t>
            </a:r>
            <a:r>
              <a:rPr lang="en-US" sz="3200" dirty="0" err="1"/>
              <a:t>tellus</a:t>
            </a:r>
            <a:r>
              <a:rPr lang="en-US" sz="3200" dirty="0"/>
              <a:t>. </a:t>
            </a:r>
            <a:r>
              <a:rPr lang="en-US" sz="3200" dirty="0" err="1"/>
              <a:t>Quisque</a:t>
            </a:r>
            <a:r>
              <a:rPr lang="en-US" sz="3200" dirty="0"/>
              <a:t> vel </a:t>
            </a:r>
            <a:r>
              <a:rPr lang="en-US" sz="3200" dirty="0" err="1"/>
              <a:t>felis</a:t>
            </a:r>
            <a:r>
              <a:rPr lang="en-US" sz="3200" dirty="0"/>
              <a:t> </a:t>
            </a:r>
            <a:r>
              <a:rPr lang="en-US" sz="3200" dirty="0" err="1"/>
              <a:t>eu</a:t>
            </a:r>
            <a:r>
              <a:rPr lang="en-US" sz="3200" dirty="0"/>
              <a:t> </a:t>
            </a:r>
            <a:r>
              <a:rPr lang="en-US" sz="3200" dirty="0" err="1"/>
              <a:t>lacus</a:t>
            </a:r>
            <a:r>
              <a:rPr lang="en-US" sz="3200" dirty="0"/>
              <a:t> </a:t>
            </a:r>
            <a:r>
              <a:rPr lang="en-US" sz="3200" dirty="0" err="1"/>
              <a:t>tincidunt</a:t>
            </a:r>
            <a:r>
              <a:rPr lang="en-US" sz="3200" dirty="0"/>
              <a:t> </a:t>
            </a:r>
            <a:r>
              <a:rPr lang="en-US" sz="3200" dirty="0" err="1"/>
              <a:t>dignissim</a:t>
            </a:r>
            <a:r>
              <a:rPr lang="en-US" sz="3200" dirty="0"/>
              <a:t>. </a:t>
            </a:r>
            <a:r>
              <a:rPr lang="en-US" sz="3200" dirty="0" err="1"/>
              <a:t>Praesent</a:t>
            </a:r>
            <a:r>
              <a:rPr lang="en-US" sz="3200" dirty="0"/>
              <a:t> vitae porta lorem, </a:t>
            </a:r>
            <a:r>
              <a:rPr lang="en-US" sz="3200" dirty="0" err="1"/>
              <a:t>finibus</a:t>
            </a:r>
            <a:r>
              <a:rPr lang="en-US" sz="3200" dirty="0"/>
              <a:t> </a:t>
            </a:r>
            <a:r>
              <a:rPr lang="en-US" sz="3200" dirty="0" err="1"/>
              <a:t>pellentesque</a:t>
            </a:r>
            <a:r>
              <a:rPr lang="en-US" sz="3200" dirty="0"/>
              <a:t> nisi. </a:t>
            </a:r>
            <a:r>
              <a:rPr lang="en-US" sz="3200" dirty="0" err="1"/>
              <a:t>Nulla</a:t>
            </a:r>
            <a:r>
              <a:rPr lang="en-US" sz="3200" dirty="0"/>
              <a:t> </a:t>
            </a:r>
            <a:r>
              <a:rPr lang="en-US" sz="3200" dirty="0" err="1"/>
              <a:t>tincidunt</a:t>
            </a:r>
            <a:r>
              <a:rPr lang="en-US" sz="3200" dirty="0"/>
              <a:t> </a:t>
            </a:r>
            <a:r>
              <a:rPr lang="en-US" sz="3200" dirty="0" err="1"/>
              <a:t>nulla</a:t>
            </a:r>
            <a:r>
              <a:rPr lang="en-US" sz="3200" dirty="0"/>
              <a:t> ac </a:t>
            </a:r>
            <a:r>
              <a:rPr lang="en-US" sz="3200" dirty="0" err="1"/>
              <a:t>blandit</a:t>
            </a:r>
            <a:r>
              <a:rPr lang="en-US" sz="3200" dirty="0"/>
              <a:t> maximus. Morbi a cursus </a:t>
            </a:r>
            <a:r>
              <a:rPr lang="en-US" sz="3200" dirty="0" err="1"/>
              <a:t>massa</a:t>
            </a:r>
            <a:r>
              <a:rPr lang="en-US" sz="3200" dirty="0"/>
              <a:t>. Maecenas et dictum diam, ac </a:t>
            </a:r>
            <a:r>
              <a:rPr lang="en-US" sz="3200" dirty="0" err="1"/>
              <a:t>malesuada</a:t>
            </a:r>
            <a:r>
              <a:rPr lang="en-US" sz="3200" dirty="0"/>
              <a:t> </a:t>
            </a:r>
            <a:r>
              <a:rPr lang="en-US" sz="3200" dirty="0" err="1"/>
              <a:t>arcu</a:t>
            </a:r>
            <a:r>
              <a:rPr lang="en-US" sz="3200" dirty="0"/>
              <a:t>. Duis pulvinar, </a:t>
            </a:r>
            <a:r>
              <a:rPr lang="en-US" sz="3200" dirty="0" err="1"/>
              <a:t>lectus</a:t>
            </a:r>
            <a:r>
              <a:rPr lang="en-US" sz="3200" dirty="0"/>
              <a:t> sed </a:t>
            </a:r>
            <a:r>
              <a:rPr lang="en-US" sz="3200" dirty="0" err="1"/>
              <a:t>viverra</a:t>
            </a:r>
            <a:r>
              <a:rPr lang="en-US" sz="3200" dirty="0"/>
              <a:t> </a:t>
            </a:r>
            <a:r>
              <a:rPr lang="en-US" sz="3200" dirty="0" err="1"/>
              <a:t>varius</a:t>
            </a:r>
            <a:r>
              <a:rPr lang="en-US" sz="3200" dirty="0"/>
              <a:t>, </a:t>
            </a:r>
            <a:r>
              <a:rPr lang="en-US" sz="3200" dirty="0" err="1"/>
              <a:t>arcu</a:t>
            </a:r>
            <a:r>
              <a:rPr lang="en-US" sz="3200" dirty="0"/>
              <a:t> </a:t>
            </a:r>
            <a:r>
              <a:rPr lang="en-US" sz="3200" dirty="0" err="1"/>
              <a:t>tortor</a:t>
            </a:r>
            <a:r>
              <a:rPr lang="en-US" sz="3200" dirty="0"/>
              <a:t> </a:t>
            </a:r>
            <a:r>
              <a:rPr lang="en-US" sz="3200" dirty="0" err="1"/>
              <a:t>tincidunt</a:t>
            </a:r>
            <a:r>
              <a:rPr lang="en-US" sz="3200" dirty="0"/>
              <a:t> ligula, </a:t>
            </a:r>
            <a:r>
              <a:rPr lang="en-US" sz="3200" dirty="0" err="1"/>
              <a:t>eu</a:t>
            </a:r>
            <a:r>
              <a:rPr lang="en-US" sz="3200" dirty="0"/>
              <a:t> </a:t>
            </a:r>
            <a:r>
              <a:rPr lang="en-US" sz="3200" dirty="0" err="1"/>
              <a:t>vulputate</a:t>
            </a:r>
            <a:r>
              <a:rPr lang="en-US" sz="3200" dirty="0"/>
              <a:t> </a:t>
            </a:r>
            <a:r>
              <a:rPr lang="en-US" sz="3200" dirty="0" err="1"/>
              <a:t>quam</a:t>
            </a:r>
            <a:r>
              <a:rPr lang="en-US" sz="3200" dirty="0"/>
              <a:t> </a:t>
            </a:r>
            <a:r>
              <a:rPr lang="en-US" sz="3200" dirty="0" err="1"/>
              <a:t>risus</a:t>
            </a:r>
            <a:r>
              <a:rPr lang="en-US" sz="3200" dirty="0"/>
              <a:t> </a:t>
            </a:r>
            <a:r>
              <a:rPr lang="en-US" sz="3200" dirty="0" err="1"/>
              <a:t>volutpat</a:t>
            </a:r>
            <a:r>
              <a:rPr lang="en-US" sz="3200" dirty="0"/>
              <a:t> </a:t>
            </a:r>
            <a:r>
              <a:rPr lang="en-US" sz="3200" dirty="0" err="1"/>
              <a:t>augue</a:t>
            </a:r>
            <a:r>
              <a:rPr lang="en-US" sz="3200" dirty="0"/>
              <a:t>. Sed </a:t>
            </a:r>
            <a:r>
              <a:rPr lang="en-US" sz="3200" dirty="0" err="1"/>
              <a:t>orci</a:t>
            </a:r>
            <a:r>
              <a:rPr lang="en-US" sz="3200" dirty="0"/>
              <a:t> mi, auctor in libero </a:t>
            </a:r>
            <a:r>
              <a:rPr lang="en-US" sz="3200" dirty="0" err="1"/>
              <a:t>eget</a:t>
            </a:r>
            <a:r>
              <a:rPr lang="en-US" sz="3200" dirty="0"/>
              <a:t>, </a:t>
            </a:r>
            <a:r>
              <a:rPr lang="en-US" sz="3200" dirty="0" err="1"/>
              <a:t>eleifend</a:t>
            </a:r>
            <a:r>
              <a:rPr lang="en-US" sz="3200" dirty="0"/>
              <a:t> </a:t>
            </a:r>
            <a:r>
              <a:rPr lang="en-US" sz="3200" dirty="0" err="1"/>
              <a:t>vehicula</a:t>
            </a:r>
            <a:r>
              <a:rPr lang="en-US" sz="3200" dirty="0"/>
              <a:t> </a:t>
            </a:r>
            <a:r>
              <a:rPr lang="en-US" sz="3200" dirty="0" err="1"/>
              <a:t>justo</a:t>
            </a:r>
            <a:r>
              <a:rPr lang="en-US" sz="3200" dirty="0"/>
              <a:t>. Donec libero dui, </a:t>
            </a:r>
            <a:r>
              <a:rPr lang="en-US" sz="3200" dirty="0" err="1"/>
              <a:t>iaculis</a:t>
            </a:r>
            <a:r>
              <a:rPr lang="en-US" sz="3200" dirty="0"/>
              <a:t> non </a:t>
            </a:r>
            <a:r>
              <a:rPr lang="en-US" sz="3200" dirty="0" err="1"/>
              <a:t>malesuada</a:t>
            </a:r>
            <a:r>
              <a:rPr lang="en-US" sz="3200" dirty="0"/>
              <a:t> a, </a:t>
            </a:r>
            <a:r>
              <a:rPr lang="en-US" sz="3200" dirty="0" err="1"/>
              <a:t>posuere</a:t>
            </a:r>
            <a:r>
              <a:rPr lang="en-US" sz="3200" dirty="0"/>
              <a:t> </a:t>
            </a:r>
            <a:r>
              <a:rPr lang="en-US" sz="3200" dirty="0" err="1"/>
              <a:t>eget</a:t>
            </a:r>
            <a:r>
              <a:rPr lang="en-US" sz="3200" dirty="0"/>
              <a:t> ex. In </a:t>
            </a:r>
            <a:r>
              <a:rPr lang="en-US" sz="3200" dirty="0" err="1"/>
              <a:t>blandit</a:t>
            </a:r>
            <a:r>
              <a:rPr lang="en-US" sz="3200" dirty="0"/>
              <a:t> </a:t>
            </a:r>
            <a:r>
              <a:rPr lang="en-US" sz="3200" dirty="0" err="1"/>
              <a:t>orci</a:t>
            </a:r>
            <a:r>
              <a:rPr lang="en-US" sz="3200" dirty="0"/>
              <a:t> </a:t>
            </a:r>
            <a:r>
              <a:rPr lang="en-US" sz="3200" dirty="0" err="1"/>
              <a:t>tortor</a:t>
            </a:r>
            <a:r>
              <a:rPr lang="en-US" sz="3200" dirty="0"/>
              <a:t>, </a:t>
            </a:r>
            <a:r>
              <a:rPr lang="en-US" sz="3200" dirty="0" err="1"/>
              <a:t>nec</a:t>
            </a:r>
            <a:r>
              <a:rPr lang="en-US" sz="3200" dirty="0"/>
              <a:t> </a:t>
            </a:r>
            <a:r>
              <a:rPr lang="en-US" sz="3200" dirty="0" err="1"/>
              <a:t>sollicitudin</a:t>
            </a:r>
            <a:r>
              <a:rPr lang="en-US" sz="3200" dirty="0"/>
              <a:t> </a:t>
            </a:r>
            <a:r>
              <a:rPr lang="en-US" sz="3200" dirty="0" err="1"/>
              <a:t>orci</a:t>
            </a:r>
            <a:r>
              <a:rPr lang="en-US" sz="3200" dirty="0"/>
              <a:t> </a:t>
            </a:r>
            <a:r>
              <a:rPr lang="en-US" sz="3200" dirty="0" err="1"/>
              <a:t>interdum</a:t>
            </a:r>
            <a:r>
              <a:rPr lang="en-US" sz="3200" dirty="0"/>
              <a:t> vitae. </a:t>
            </a:r>
            <a:r>
              <a:rPr lang="en-US" sz="3200" dirty="0" err="1"/>
              <a:t>Suspendisse</a:t>
            </a:r>
            <a:r>
              <a:rPr lang="en-US" sz="3200" dirty="0"/>
              <a:t> id </a:t>
            </a:r>
            <a:r>
              <a:rPr lang="en-US" sz="3200" dirty="0" err="1"/>
              <a:t>tellus</a:t>
            </a:r>
            <a:r>
              <a:rPr lang="en-US" sz="3200" dirty="0"/>
              <a:t> </a:t>
            </a:r>
            <a:r>
              <a:rPr lang="en-US" sz="3200" dirty="0" err="1"/>
              <a:t>porttitor</a:t>
            </a:r>
            <a:r>
              <a:rPr lang="en-US" sz="3200" dirty="0"/>
              <a:t>, </a:t>
            </a:r>
            <a:r>
              <a:rPr lang="en-US" sz="3200" dirty="0" err="1"/>
              <a:t>placerat</a:t>
            </a:r>
            <a:r>
              <a:rPr lang="en-US" sz="3200" dirty="0"/>
              <a:t> ante sit </a:t>
            </a:r>
            <a:r>
              <a:rPr lang="en-US" sz="3200" dirty="0" err="1"/>
              <a:t>amet</a:t>
            </a:r>
            <a:r>
              <a:rPr lang="en-US" sz="3200" dirty="0"/>
              <a:t>, </a:t>
            </a:r>
            <a:r>
              <a:rPr lang="en-US" sz="3200" dirty="0" err="1"/>
              <a:t>blandit</a:t>
            </a:r>
            <a:r>
              <a:rPr lang="en-US" sz="3200" dirty="0"/>
              <a:t> </a:t>
            </a:r>
            <a:r>
              <a:rPr lang="en-US" sz="3200" dirty="0" err="1"/>
              <a:t>risus</a:t>
            </a:r>
            <a:r>
              <a:rPr lang="en-US" sz="3200" dirty="0"/>
              <a:t>. Sed </a:t>
            </a:r>
            <a:r>
              <a:rPr lang="en-US" sz="3200" dirty="0" err="1"/>
              <a:t>nec</a:t>
            </a:r>
            <a:r>
              <a:rPr lang="en-US" sz="3200" dirty="0"/>
              <a:t> </a:t>
            </a:r>
            <a:r>
              <a:rPr lang="en-US" sz="3200" dirty="0" err="1"/>
              <a:t>odio</a:t>
            </a:r>
            <a:r>
              <a:rPr lang="en-US" sz="3200" dirty="0"/>
              <a:t> </a:t>
            </a:r>
            <a:r>
              <a:rPr lang="en-US" sz="3200" dirty="0" err="1"/>
              <a:t>eget</a:t>
            </a:r>
            <a:r>
              <a:rPr lang="en-US" sz="3200" dirty="0"/>
              <a:t> </a:t>
            </a:r>
            <a:r>
              <a:rPr lang="en-US" sz="3200" dirty="0" err="1"/>
              <a:t>enim</a:t>
            </a:r>
            <a:r>
              <a:rPr lang="en-US" sz="3200" dirty="0"/>
              <a:t> </a:t>
            </a:r>
            <a:r>
              <a:rPr lang="en-US" sz="3200" dirty="0" err="1"/>
              <a:t>imperdiet</a:t>
            </a:r>
            <a:r>
              <a:rPr lang="en-US" sz="3200" dirty="0"/>
              <a:t> </a:t>
            </a:r>
            <a:r>
              <a:rPr lang="en-US" sz="3200" dirty="0" err="1"/>
              <a:t>fringilla</a:t>
            </a:r>
            <a:r>
              <a:rPr lang="en-US" sz="3200" dirty="0"/>
              <a:t> </a:t>
            </a:r>
            <a:r>
              <a:rPr lang="en-US" sz="3200" dirty="0" err="1"/>
              <a:t>eget</a:t>
            </a:r>
            <a:r>
              <a:rPr lang="en-US" sz="3200" dirty="0"/>
              <a:t> vitae </a:t>
            </a:r>
            <a:r>
              <a:rPr lang="en-US" sz="3200" dirty="0" err="1"/>
              <a:t>nunc</a:t>
            </a:r>
            <a:r>
              <a:rPr lang="en-US" sz="3200" dirty="0"/>
              <a:t>. Morbi </a:t>
            </a:r>
            <a:r>
              <a:rPr lang="en-US" sz="3200" dirty="0" err="1"/>
              <a:t>ut</a:t>
            </a:r>
            <a:r>
              <a:rPr lang="en-US" sz="3200" dirty="0"/>
              <a:t> maximus nisi.</a:t>
            </a:r>
          </a:p>
          <a:p>
            <a:pPr marL="0" indent="0" algn="just">
              <a:buNone/>
            </a:pPr>
            <a:endParaRPr lang="en-US" sz="3600" b="0" strike="noStrike" spc="-1" dirty="0">
              <a:latin typeface="Arial"/>
            </a:endParaRPr>
          </a:p>
        </p:txBody>
      </p:sp>
      <p:sp>
        <p:nvSpPr>
          <p:cNvPr id="54" name="CustomShape 11"/>
          <p:cNvSpPr/>
          <p:nvPr/>
        </p:nvSpPr>
        <p:spPr>
          <a:xfrm>
            <a:off x="460894" y="3635173"/>
            <a:ext cx="23254501" cy="180212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01"/>
              </a:spcAft>
              <a:buClrTx/>
              <a:buSzTx/>
              <a:buFontTx/>
              <a:buNone/>
              <a:tabLst/>
              <a:defRPr/>
            </a:pPr>
            <a:r>
              <a:rPr kumimoji="0" lang="en-US" sz="6000" b="1" i="0" u="none" strike="noStrike" kern="1200" cap="none" spc="-1" normalizeH="0" baseline="0" noProof="0" dirty="0">
                <a:ln>
                  <a:noFill/>
                </a:ln>
                <a:solidFill>
                  <a:srgbClr val="0200E1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Poster Title</a:t>
            </a:r>
            <a:endParaRPr kumimoji="0" lang="en-US" sz="6000" b="0" i="0" u="none" strike="noStrike" kern="1200" cap="none" spc="-1" normalizeH="0" baseline="0" noProof="0" dirty="0">
              <a:ln>
                <a:noFill/>
              </a:ln>
              <a:solidFill>
                <a:srgbClr val="0200E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US" sz="3800" strike="noStrike" spc="-1" dirty="0">
                <a:latin typeface="+mj-lt"/>
                <a:ea typeface="DejaVu Sans"/>
                <a:cs typeface="Bai Jamjuree" pitchFamily="2" charset="-34"/>
              </a:rPr>
              <a:t>Author(s)</a:t>
            </a:r>
            <a:endParaRPr lang="en-US" sz="3800" spc="-1" baseline="30000" dirty="0">
              <a:latin typeface="+mj-lt"/>
              <a:cs typeface="Bai Jamjuree" pitchFamily="2" charset="-34"/>
            </a:endParaRPr>
          </a:p>
        </p:txBody>
      </p:sp>
      <p:sp>
        <p:nvSpPr>
          <p:cNvPr id="55" name="CustomShape 12"/>
          <p:cNvSpPr/>
          <p:nvPr/>
        </p:nvSpPr>
        <p:spPr>
          <a:xfrm>
            <a:off x="131719" y="16894447"/>
            <a:ext cx="8636760" cy="759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4400" b="0" strike="noStrike" spc="-1" dirty="0">
                <a:solidFill>
                  <a:srgbClr val="231F1F"/>
                </a:solidFill>
                <a:latin typeface="DINPro-Bold"/>
                <a:ea typeface="DejaVu Sans"/>
              </a:rPr>
              <a:t>   A. Review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64" name="CustomShape 20"/>
          <p:cNvSpPr/>
          <p:nvPr/>
        </p:nvSpPr>
        <p:spPr>
          <a:xfrm>
            <a:off x="921241" y="39894609"/>
            <a:ext cx="23919959" cy="358299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87120" tIns="43560" rIns="87120" bIns="43560"/>
          <a:lstStyle/>
          <a:p>
            <a:pPr algn="just"/>
            <a:r>
              <a:rPr lang="en-US" sz="3600" dirty="0"/>
              <a:t>Lorem ipsum dolor sit </a:t>
            </a:r>
            <a:r>
              <a:rPr lang="en-US" sz="3600" dirty="0" err="1"/>
              <a:t>amet</a:t>
            </a:r>
            <a:r>
              <a:rPr lang="en-US" sz="3600" dirty="0"/>
              <a:t>, </a:t>
            </a:r>
            <a:r>
              <a:rPr lang="en-US" sz="3600" dirty="0" err="1"/>
              <a:t>consectetur</a:t>
            </a:r>
            <a:r>
              <a:rPr lang="en-US" sz="3600" dirty="0"/>
              <a:t> </a:t>
            </a:r>
            <a:r>
              <a:rPr lang="en-US" sz="3600" dirty="0" err="1"/>
              <a:t>adipiscing</a:t>
            </a:r>
            <a:r>
              <a:rPr lang="en-US" sz="3600" dirty="0"/>
              <a:t> </a:t>
            </a:r>
            <a:r>
              <a:rPr lang="en-US" sz="3600" dirty="0" err="1"/>
              <a:t>elit</a:t>
            </a:r>
            <a:r>
              <a:rPr lang="en-US" sz="3600" dirty="0"/>
              <a:t>. Cras non </a:t>
            </a:r>
            <a:r>
              <a:rPr lang="en-US" sz="3600" dirty="0" err="1"/>
              <a:t>felis</a:t>
            </a:r>
            <a:r>
              <a:rPr lang="en-US" sz="3600" dirty="0"/>
              <a:t> </a:t>
            </a:r>
            <a:r>
              <a:rPr lang="en-US" sz="3600" dirty="0" err="1"/>
              <a:t>volutpat</a:t>
            </a:r>
            <a:r>
              <a:rPr lang="en-US" sz="3600" dirty="0"/>
              <a:t>, </a:t>
            </a:r>
            <a:r>
              <a:rPr lang="en-US" sz="3600" dirty="0" err="1"/>
              <a:t>viverra</a:t>
            </a:r>
            <a:r>
              <a:rPr lang="en-US" sz="3600" dirty="0"/>
              <a:t> eros at, </a:t>
            </a:r>
            <a:r>
              <a:rPr lang="en-US" sz="3600" dirty="0" err="1"/>
              <a:t>posuere</a:t>
            </a:r>
            <a:r>
              <a:rPr lang="en-US" sz="3600" dirty="0"/>
              <a:t> </a:t>
            </a:r>
            <a:r>
              <a:rPr lang="en-US" sz="3600" dirty="0" err="1"/>
              <a:t>tellus</a:t>
            </a:r>
            <a:r>
              <a:rPr lang="en-US" sz="3600" dirty="0"/>
              <a:t>. </a:t>
            </a:r>
            <a:r>
              <a:rPr lang="en-US" sz="3600" dirty="0" err="1"/>
              <a:t>Quisque</a:t>
            </a:r>
            <a:r>
              <a:rPr lang="en-US" sz="3600" dirty="0"/>
              <a:t> vel </a:t>
            </a:r>
            <a:r>
              <a:rPr lang="en-US" sz="3600" dirty="0" err="1"/>
              <a:t>felis</a:t>
            </a:r>
            <a:r>
              <a:rPr lang="en-US" sz="3600" dirty="0"/>
              <a:t> </a:t>
            </a:r>
            <a:r>
              <a:rPr lang="en-US" sz="3600" dirty="0" err="1"/>
              <a:t>eu</a:t>
            </a:r>
            <a:r>
              <a:rPr lang="en-US" sz="3600" dirty="0"/>
              <a:t> </a:t>
            </a:r>
            <a:r>
              <a:rPr lang="en-US" sz="3600" dirty="0" err="1"/>
              <a:t>lacus</a:t>
            </a:r>
            <a:r>
              <a:rPr lang="en-US" sz="3600" dirty="0"/>
              <a:t> </a:t>
            </a:r>
            <a:r>
              <a:rPr lang="en-US" sz="3600" dirty="0" err="1"/>
              <a:t>tincidunt</a:t>
            </a:r>
            <a:r>
              <a:rPr lang="en-US" sz="3600" dirty="0"/>
              <a:t> </a:t>
            </a:r>
            <a:r>
              <a:rPr lang="en-US" sz="3600" dirty="0" err="1"/>
              <a:t>dignissim</a:t>
            </a:r>
            <a:r>
              <a:rPr lang="en-US" sz="3600" dirty="0"/>
              <a:t>. </a:t>
            </a:r>
            <a:r>
              <a:rPr lang="en-US" sz="3600" dirty="0" err="1"/>
              <a:t>Praesent</a:t>
            </a:r>
            <a:r>
              <a:rPr lang="en-US" sz="3600" dirty="0"/>
              <a:t> vitae porta lorem, </a:t>
            </a:r>
            <a:r>
              <a:rPr lang="en-US" sz="3600" dirty="0" err="1"/>
              <a:t>finibus</a:t>
            </a:r>
            <a:r>
              <a:rPr lang="en-US" sz="3600" dirty="0"/>
              <a:t> </a:t>
            </a:r>
            <a:r>
              <a:rPr lang="en-US" sz="3600" dirty="0" err="1"/>
              <a:t>pellentesque</a:t>
            </a:r>
            <a:r>
              <a:rPr lang="en-US" sz="3600" dirty="0"/>
              <a:t> nisi. </a:t>
            </a:r>
            <a:r>
              <a:rPr lang="en-US" sz="3600" dirty="0" err="1"/>
              <a:t>Nulla</a:t>
            </a:r>
            <a:r>
              <a:rPr lang="en-US" sz="3600" dirty="0"/>
              <a:t> </a:t>
            </a:r>
            <a:r>
              <a:rPr lang="en-US" sz="3600" dirty="0" err="1"/>
              <a:t>tincidunt</a:t>
            </a:r>
            <a:r>
              <a:rPr lang="en-US" sz="3600" dirty="0"/>
              <a:t> </a:t>
            </a:r>
            <a:r>
              <a:rPr lang="en-US" sz="3600" dirty="0" err="1"/>
              <a:t>nulla</a:t>
            </a:r>
            <a:r>
              <a:rPr lang="en-US" sz="3600" dirty="0"/>
              <a:t> ac </a:t>
            </a:r>
            <a:r>
              <a:rPr lang="en-US" sz="3600" dirty="0" err="1"/>
              <a:t>blandit</a:t>
            </a:r>
            <a:r>
              <a:rPr lang="en-US" sz="3600" dirty="0"/>
              <a:t> maximus. Morbi a cursus </a:t>
            </a:r>
            <a:r>
              <a:rPr lang="en-US" sz="3600" dirty="0" err="1"/>
              <a:t>massa</a:t>
            </a:r>
            <a:r>
              <a:rPr lang="en-US" sz="3600" dirty="0"/>
              <a:t>. Maecenas et dictum diam, ac </a:t>
            </a:r>
            <a:r>
              <a:rPr lang="en-US" sz="3600" dirty="0" err="1"/>
              <a:t>malesuada</a:t>
            </a:r>
            <a:r>
              <a:rPr lang="en-US" sz="3600" dirty="0"/>
              <a:t> </a:t>
            </a:r>
            <a:r>
              <a:rPr lang="en-US" sz="3600" dirty="0" err="1"/>
              <a:t>arcu</a:t>
            </a:r>
            <a:r>
              <a:rPr lang="en-US" sz="3600" dirty="0"/>
              <a:t>. Duis pulvinar, </a:t>
            </a:r>
            <a:r>
              <a:rPr lang="en-US" sz="3600" dirty="0" err="1"/>
              <a:t>lectus</a:t>
            </a:r>
            <a:r>
              <a:rPr lang="en-US" sz="3600" dirty="0"/>
              <a:t> sed </a:t>
            </a:r>
            <a:r>
              <a:rPr lang="en-US" sz="3600" dirty="0" err="1"/>
              <a:t>viverra</a:t>
            </a:r>
            <a:r>
              <a:rPr lang="en-US" sz="3600" dirty="0"/>
              <a:t> </a:t>
            </a:r>
            <a:r>
              <a:rPr lang="en-US" sz="3600" dirty="0" err="1"/>
              <a:t>varius</a:t>
            </a:r>
            <a:r>
              <a:rPr lang="en-US" sz="3600" dirty="0"/>
              <a:t>, </a:t>
            </a:r>
            <a:r>
              <a:rPr lang="en-US" sz="3600" dirty="0" err="1"/>
              <a:t>arcu</a:t>
            </a:r>
            <a:r>
              <a:rPr lang="en-US" sz="3600" dirty="0"/>
              <a:t> </a:t>
            </a:r>
            <a:r>
              <a:rPr lang="en-US" sz="3600" dirty="0" err="1"/>
              <a:t>tortor</a:t>
            </a:r>
            <a:r>
              <a:rPr lang="en-US" sz="3600" dirty="0"/>
              <a:t> </a:t>
            </a:r>
            <a:r>
              <a:rPr lang="en-US" sz="3600" dirty="0" err="1"/>
              <a:t>tincidunt</a:t>
            </a:r>
            <a:r>
              <a:rPr lang="en-US" sz="3600" dirty="0"/>
              <a:t> ligula, </a:t>
            </a:r>
            <a:r>
              <a:rPr lang="en-US" sz="3600" dirty="0" err="1"/>
              <a:t>eu</a:t>
            </a:r>
            <a:r>
              <a:rPr lang="en-US" sz="3600" dirty="0"/>
              <a:t> </a:t>
            </a:r>
            <a:r>
              <a:rPr lang="en-US" sz="3600" dirty="0" err="1"/>
              <a:t>vulputate</a:t>
            </a:r>
            <a:r>
              <a:rPr lang="en-US" sz="3600" dirty="0"/>
              <a:t> </a:t>
            </a:r>
            <a:r>
              <a:rPr lang="en-US" sz="3600" dirty="0" err="1"/>
              <a:t>quam</a:t>
            </a:r>
            <a:r>
              <a:rPr lang="en-US" sz="3600" dirty="0"/>
              <a:t> </a:t>
            </a:r>
            <a:r>
              <a:rPr lang="en-US" sz="3600" dirty="0" err="1"/>
              <a:t>risus</a:t>
            </a:r>
            <a:r>
              <a:rPr lang="en-US" sz="3600" dirty="0"/>
              <a:t> </a:t>
            </a:r>
            <a:r>
              <a:rPr lang="en-US" sz="3600" dirty="0" err="1"/>
              <a:t>volutpat</a:t>
            </a:r>
            <a:r>
              <a:rPr lang="en-US" sz="3600" dirty="0"/>
              <a:t> </a:t>
            </a:r>
            <a:r>
              <a:rPr lang="en-US" sz="3600" dirty="0" err="1"/>
              <a:t>augue</a:t>
            </a:r>
            <a:r>
              <a:rPr lang="en-US" sz="3600" dirty="0"/>
              <a:t>. </a:t>
            </a:r>
            <a:r>
              <a:rPr lang="en-US" sz="4000" dirty="0"/>
              <a:t>Lorem ipsum dolor sit.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65" name="CustomShape 21"/>
          <p:cNvSpPr/>
          <p:nvPr/>
        </p:nvSpPr>
        <p:spPr>
          <a:xfrm>
            <a:off x="131719" y="32164533"/>
            <a:ext cx="8636760" cy="759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4400" b="0" strike="noStrike" spc="-1" dirty="0">
                <a:solidFill>
                  <a:srgbClr val="231F1F"/>
                </a:solidFill>
                <a:latin typeface="DINPro-Bold"/>
                <a:ea typeface="DejaVu Sans"/>
              </a:rPr>
              <a:t>   </a:t>
            </a:r>
            <a:r>
              <a:rPr lang="en-US" sz="4400" spc="-1" dirty="0">
                <a:solidFill>
                  <a:srgbClr val="231F1F"/>
                </a:solidFill>
                <a:latin typeface="DINPro-Bold"/>
                <a:ea typeface="DejaVu Sans"/>
              </a:rPr>
              <a:t>C</a:t>
            </a:r>
            <a:r>
              <a:rPr lang="en-US" sz="4400" b="0" strike="noStrike" spc="-1" dirty="0">
                <a:solidFill>
                  <a:srgbClr val="231F1F"/>
                </a:solidFill>
                <a:latin typeface="DINPro-Bold"/>
                <a:ea typeface="DejaVu Sans"/>
              </a:rPr>
              <a:t>. Results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66" name="CustomShape 22"/>
          <p:cNvSpPr/>
          <p:nvPr/>
        </p:nvSpPr>
        <p:spPr>
          <a:xfrm>
            <a:off x="15206789" y="17015070"/>
            <a:ext cx="8636760" cy="759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en-US" sz="4400" b="0" strike="noStrike" spc="-1" dirty="0">
                <a:solidFill>
                  <a:srgbClr val="231F1F"/>
                </a:solidFill>
                <a:latin typeface="DINPro-Bold"/>
                <a:ea typeface="DejaVu Sans"/>
              </a:rPr>
              <a:t>   </a:t>
            </a:r>
            <a:r>
              <a:rPr lang="en-US" sz="4400" spc="-1" dirty="0">
                <a:solidFill>
                  <a:srgbClr val="231F1F"/>
                </a:solidFill>
                <a:latin typeface="DINPro-Bold"/>
                <a:ea typeface="DejaVu Sans"/>
              </a:rPr>
              <a:t>B</a:t>
            </a:r>
            <a:r>
              <a:rPr lang="en-US" sz="4400" b="0" strike="noStrike" spc="-1" dirty="0">
                <a:solidFill>
                  <a:srgbClr val="231F1F"/>
                </a:solidFill>
                <a:latin typeface="DINPro-Bold"/>
                <a:ea typeface="DejaVu Sans"/>
              </a:rPr>
              <a:t>. Experiment </a:t>
            </a:r>
            <a:endParaRPr lang="en-US" sz="4400" b="0" strike="noStrike" spc="-1" dirty="0">
              <a:latin typeface="Arial"/>
            </a:endParaRPr>
          </a:p>
        </p:txBody>
      </p:sp>
      <p:sp>
        <p:nvSpPr>
          <p:cNvPr id="67" name="CustomShape 23"/>
          <p:cNvSpPr/>
          <p:nvPr/>
        </p:nvSpPr>
        <p:spPr>
          <a:xfrm>
            <a:off x="542695" y="10331011"/>
            <a:ext cx="28821960" cy="372633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/>
            <a:r>
              <a:rPr lang="en-US" sz="3200" b="1" dirty="0">
                <a:solidFill>
                  <a:srgbClr val="231F1F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Motivation: </a:t>
            </a:r>
            <a:r>
              <a:rPr lang="en-US" sz="3200" dirty="0"/>
              <a:t>Lorem ipsum dolor sit </a:t>
            </a:r>
            <a:r>
              <a:rPr lang="en-US" sz="3200" dirty="0" err="1"/>
              <a:t>amet</a:t>
            </a:r>
            <a:r>
              <a:rPr lang="en-US" sz="3200" dirty="0"/>
              <a:t>, </a:t>
            </a:r>
            <a:r>
              <a:rPr lang="en-US" sz="3200" dirty="0" err="1"/>
              <a:t>consectetur</a:t>
            </a:r>
            <a:r>
              <a:rPr lang="en-US" sz="3200" dirty="0"/>
              <a:t> </a:t>
            </a:r>
            <a:r>
              <a:rPr lang="en-US" sz="3200" dirty="0" err="1"/>
              <a:t>adipiscing</a:t>
            </a:r>
            <a:r>
              <a:rPr lang="en-US" sz="3200" dirty="0"/>
              <a:t> </a:t>
            </a:r>
            <a:r>
              <a:rPr lang="en-US" sz="3200" dirty="0" err="1"/>
              <a:t>elit</a:t>
            </a:r>
            <a:r>
              <a:rPr lang="en-US" sz="3200" dirty="0"/>
              <a:t>. Cras non </a:t>
            </a:r>
            <a:r>
              <a:rPr lang="en-US" sz="3200" dirty="0" err="1"/>
              <a:t>felis</a:t>
            </a:r>
            <a:r>
              <a:rPr lang="en-US" sz="3200" dirty="0"/>
              <a:t> </a:t>
            </a:r>
            <a:r>
              <a:rPr lang="en-US" sz="3200" dirty="0" err="1"/>
              <a:t>volutpat</a:t>
            </a:r>
            <a:r>
              <a:rPr lang="en-US" sz="3200" dirty="0"/>
              <a:t>, </a:t>
            </a:r>
            <a:r>
              <a:rPr lang="en-US" sz="3200" dirty="0" err="1"/>
              <a:t>viverra</a:t>
            </a:r>
            <a:r>
              <a:rPr lang="en-US" sz="3200" dirty="0"/>
              <a:t> eros at, </a:t>
            </a:r>
            <a:r>
              <a:rPr lang="en-US" sz="3200" dirty="0" err="1"/>
              <a:t>posuere</a:t>
            </a:r>
            <a:r>
              <a:rPr lang="en-US" sz="3200" dirty="0"/>
              <a:t> </a:t>
            </a:r>
            <a:r>
              <a:rPr lang="en-US" sz="3200" dirty="0" err="1"/>
              <a:t>tellus</a:t>
            </a:r>
            <a:r>
              <a:rPr lang="en-US" sz="3200" dirty="0"/>
              <a:t>. </a:t>
            </a:r>
            <a:r>
              <a:rPr lang="en-US" sz="3200" dirty="0" err="1"/>
              <a:t>Quisque</a:t>
            </a:r>
            <a:r>
              <a:rPr lang="en-US" sz="3200" dirty="0"/>
              <a:t> vel </a:t>
            </a:r>
            <a:r>
              <a:rPr lang="en-US" sz="3200" dirty="0" err="1"/>
              <a:t>felis</a:t>
            </a:r>
            <a:r>
              <a:rPr lang="en-US" sz="3200" dirty="0"/>
              <a:t> </a:t>
            </a:r>
            <a:r>
              <a:rPr lang="en-US" sz="3200" dirty="0" err="1"/>
              <a:t>eu</a:t>
            </a:r>
            <a:r>
              <a:rPr lang="en-US" sz="3200" dirty="0"/>
              <a:t> </a:t>
            </a:r>
            <a:r>
              <a:rPr lang="en-US" sz="3200" dirty="0" err="1"/>
              <a:t>lacus</a:t>
            </a:r>
            <a:r>
              <a:rPr lang="en-US" sz="3200" dirty="0"/>
              <a:t> </a:t>
            </a:r>
            <a:r>
              <a:rPr lang="en-US" sz="3200" dirty="0" err="1"/>
              <a:t>tincidunt</a:t>
            </a:r>
            <a:r>
              <a:rPr lang="en-US" sz="3200" dirty="0"/>
              <a:t> </a:t>
            </a:r>
            <a:r>
              <a:rPr lang="en-US" sz="3200" dirty="0" err="1"/>
              <a:t>dignissim</a:t>
            </a:r>
            <a:r>
              <a:rPr lang="en-US" sz="3200" dirty="0"/>
              <a:t>. </a:t>
            </a:r>
            <a:r>
              <a:rPr lang="en-US" sz="3200" dirty="0" err="1"/>
              <a:t>Praesent</a:t>
            </a:r>
            <a:r>
              <a:rPr lang="en-US" sz="3200" dirty="0"/>
              <a:t> vitae porta lorem, </a:t>
            </a:r>
            <a:r>
              <a:rPr lang="en-US" sz="3200" dirty="0" err="1"/>
              <a:t>finibus</a:t>
            </a:r>
            <a:r>
              <a:rPr lang="en-US" sz="3200" dirty="0"/>
              <a:t> </a:t>
            </a:r>
            <a:r>
              <a:rPr lang="en-US" sz="3200" dirty="0" err="1"/>
              <a:t>pellentesque</a:t>
            </a:r>
            <a:r>
              <a:rPr lang="en-US" sz="3200" dirty="0"/>
              <a:t> nisi. </a:t>
            </a:r>
            <a:r>
              <a:rPr lang="en-US" sz="3200" dirty="0" err="1"/>
              <a:t>Nulla</a:t>
            </a:r>
            <a:r>
              <a:rPr lang="en-US" sz="3200" dirty="0"/>
              <a:t> </a:t>
            </a:r>
            <a:r>
              <a:rPr lang="en-US" sz="3200" dirty="0" err="1"/>
              <a:t>tincidunt</a:t>
            </a:r>
            <a:r>
              <a:rPr lang="en-US" sz="3200" dirty="0"/>
              <a:t> </a:t>
            </a:r>
            <a:r>
              <a:rPr lang="en-US" sz="3200" dirty="0" err="1"/>
              <a:t>nulla</a:t>
            </a:r>
            <a:r>
              <a:rPr lang="en-US" sz="3200" dirty="0"/>
              <a:t> ac </a:t>
            </a:r>
            <a:r>
              <a:rPr lang="en-US" sz="3200" dirty="0" err="1"/>
              <a:t>blandit</a:t>
            </a:r>
            <a:r>
              <a:rPr lang="en-US" sz="3200" dirty="0"/>
              <a:t> maximus. Morbi a cursus </a:t>
            </a:r>
            <a:r>
              <a:rPr lang="en-US" sz="3200" dirty="0" err="1"/>
              <a:t>massa</a:t>
            </a:r>
            <a:r>
              <a:rPr lang="en-US" sz="3200" dirty="0"/>
              <a:t>. Maecenas et dictum diam, ac </a:t>
            </a:r>
            <a:r>
              <a:rPr lang="en-US" sz="3200" dirty="0" err="1"/>
              <a:t>malesuada</a:t>
            </a:r>
            <a:r>
              <a:rPr lang="en-US" sz="3200" dirty="0"/>
              <a:t> </a:t>
            </a:r>
            <a:r>
              <a:rPr lang="en-US" sz="3200" dirty="0" err="1"/>
              <a:t>arcu</a:t>
            </a:r>
            <a:r>
              <a:rPr lang="en-US" sz="3200" dirty="0"/>
              <a:t>. Duis pulvinar, </a:t>
            </a:r>
            <a:r>
              <a:rPr lang="en-US" sz="3200" dirty="0" err="1"/>
              <a:t>lectus</a:t>
            </a:r>
            <a:r>
              <a:rPr lang="en-US" sz="3200" dirty="0"/>
              <a:t> sed </a:t>
            </a:r>
            <a:r>
              <a:rPr lang="en-US" sz="3200" dirty="0" err="1"/>
              <a:t>viverra</a:t>
            </a:r>
            <a:r>
              <a:rPr lang="en-US" sz="3200" dirty="0"/>
              <a:t> </a:t>
            </a:r>
            <a:r>
              <a:rPr lang="en-US" sz="3200" dirty="0" err="1"/>
              <a:t>varius</a:t>
            </a:r>
            <a:r>
              <a:rPr lang="en-US" sz="3200" dirty="0"/>
              <a:t>, </a:t>
            </a:r>
            <a:r>
              <a:rPr lang="en-US" sz="3200" dirty="0" err="1"/>
              <a:t>arcu</a:t>
            </a:r>
            <a:r>
              <a:rPr lang="en-US" sz="3200" dirty="0"/>
              <a:t> </a:t>
            </a:r>
            <a:r>
              <a:rPr lang="en-US" sz="3200" dirty="0" err="1"/>
              <a:t>tortor</a:t>
            </a:r>
            <a:r>
              <a:rPr lang="en-US" sz="3200" dirty="0"/>
              <a:t> </a:t>
            </a:r>
            <a:r>
              <a:rPr lang="en-US" sz="3200" dirty="0" err="1"/>
              <a:t>tincidunt</a:t>
            </a:r>
            <a:r>
              <a:rPr lang="en-US" sz="3200" dirty="0"/>
              <a:t> ligula, </a:t>
            </a:r>
            <a:r>
              <a:rPr lang="en-US" sz="3200" dirty="0" err="1"/>
              <a:t>eu</a:t>
            </a:r>
            <a:r>
              <a:rPr lang="en-US" sz="3200" dirty="0"/>
              <a:t> </a:t>
            </a:r>
            <a:r>
              <a:rPr lang="en-US" sz="3200" dirty="0" err="1"/>
              <a:t>vulputate</a:t>
            </a:r>
            <a:r>
              <a:rPr lang="en-US" sz="3200" dirty="0"/>
              <a:t> </a:t>
            </a:r>
            <a:r>
              <a:rPr lang="en-US" sz="3200" dirty="0" err="1"/>
              <a:t>quam</a:t>
            </a:r>
            <a:r>
              <a:rPr lang="en-US" sz="3200" dirty="0"/>
              <a:t> </a:t>
            </a:r>
            <a:r>
              <a:rPr lang="en-US" sz="3200" dirty="0" err="1"/>
              <a:t>risus</a:t>
            </a:r>
            <a:r>
              <a:rPr lang="en-US" sz="3200" dirty="0"/>
              <a:t> </a:t>
            </a:r>
            <a:r>
              <a:rPr lang="en-US" sz="3200" dirty="0" err="1"/>
              <a:t>volutpat</a:t>
            </a:r>
            <a:r>
              <a:rPr lang="en-US" sz="3200" dirty="0"/>
              <a:t> </a:t>
            </a:r>
            <a:r>
              <a:rPr lang="en-US" sz="3200" dirty="0" err="1"/>
              <a:t>augue</a:t>
            </a:r>
            <a:r>
              <a:rPr lang="en-US" sz="3200" dirty="0"/>
              <a:t>. Sed </a:t>
            </a:r>
            <a:r>
              <a:rPr lang="en-US" sz="3200" dirty="0" err="1"/>
              <a:t>orci</a:t>
            </a:r>
            <a:r>
              <a:rPr lang="en-US" sz="3200" dirty="0"/>
              <a:t> mi, auctor in libero </a:t>
            </a:r>
            <a:r>
              <a:rPr lang="en-US" sz="3200" dirty="0" err="1"/>
              <a:t>eget</a:t>
            </a:r>
            <a:r>
              <a:rPr lang="en-US" sz="3200" dirty="0"/>
              <a:t>, </a:t>
            </a:r>
            <a:r>
              <a:rPr lang="en-US" sz="3200" dirty="0" err="1"/>
              <a:t>eleifend</a:t>
            </a:r>
            <a:r>
              <a:rPr lang="en-US" sz="3200" dirty="0"/>
              <a:t> </a:t>
            </a:r>
            <a:r>
              <a:rPr lang="en-US" sz="3200" dirty="0" err="1"/>
              <a:t>vehicula</a:t>
            </a:r>
            <a:r>
              <a:rPr lang="en-US" sz="3200" dirty="0"/>
              <a:t> </a:t>
            </a:r>
            <a:r>
              <a:rPr lang="en-US" sz="3200" dirty="0" err="1"/>
              <a:t>justo</a:t>
            </a:r>
            <a:r>
              <a:rPr lang="en-US" sz="3200" dirty="0"/>
              <a:t>. </a:t>
            </a:r>
          </a:p>
          <a:p>
            <a:pPr algn="just"/>
            <a:r>
              <a:rPr lang="en-US" sz="3200" dirty="0"/>
              <a:t> </a:t>
            </a:r>
            <a:br>
              <a:rPr lang="en-US" sz="3200" dirty="0"/>
            </a:br>
            <a:r>
              <a:rPr lang="en-US" sz="3200" b="1" dirty="0"/>
              <a:t>Problem Definition: </a:t>
            </a:r>
            <a:r>
              <a:rPr lang="en-US" sz="3200" dirty="0"/>
              <a:t>Lorem ipsum dolor sit </a:t>
            </a:r>
            <a:r>
              <a:rPr lang="en-US" sz="3200" dirty="0" err="1"/>
              <a:t>amet</a:t>
            </a:r>
            <a:r>
              <a:rPr lang="en-US" sz="3200" dirty="0"/>
              <a:t>, </a:t>
            </a:r>
            <a:r>
              <a:rPr lang="en-US" sz="3200" dirty="0" err="1"/>
              <a:t>consectetur</a:t>
            </a:r>
            <a:r>
              <a:rPr lang="en-US" sz="3200" dirty="0"/>
              <a:t> </a:t>
            </a:r>
            <a:r>
              <a:rPr lang="en-US" sz="3200" dirty="0" err="1"/>
              <a:t>adipiscing</a:t>
            </a:r>
            <a:r>
              <a:rPr lang="en-US" sz="3200" dirty="0"/>
              <a:t> </a:t>
            </a:r>
            <a:r>
              <a:rPr lang="en-US" sz="3200" dirty="0" err="1"/>
              <a:t>elit</a:t>
            </a:r>
            <a:r>
              <a:rPr lang="en-US" sz="3200" dirty="0"/>
              <a:t>. Cras non </a:t>
            </a:r>
            <a:r>
              <a:rPr lang="en-US" sz="3200" dirty="0" err="1"/>
              <a:t>felis</a:t>
            </a:r>
            <a:r>
              <a:rPr lang="en-US" sz="3200" dirty="0"/>
              <a:t> </a:t>
            </a:r>
            <a:r>
              <a:rPr lang="en-US" sz="3200" dirty="0" err="1"/>
              <a:t>volutpat</a:t>
            </a:r>
            <a:r>
              <a:rPr lang="en-US" sz="3200" dirty="0"/>
              <a:t>, </a:t>
            </a:r>
            <a:r>
              <a:rPr lang="en-US" sz="3200" dirty="0" err="1"/>
              <a:t>viverra</a:t>
            </a:r>
            <a:r>
              <a:rPr lang="en-US" sz="3200" dirty="0"/>
              <a:t> eros at, </a:t>
            </a:r>
            <a:r>
              <a:rPr lang="en-US" sz="3200" dirty="0" err="1"/>
              <a:t>posuere</a:t>
            </a:r>
            <a:r>
              <a:rPr lang="en-US" sz="3200" dirty="0"/>
              <a:t> </a:t>
            </a:r>
            <a:r>
              <a:rPr lang="en-US" sz="3200" dirty="0" err="1"/>
              <a:t>tellus</a:t>
            </a:r>
            <a:r>
              <a:rPr lang="en-US" sz="3200" dirty="0"/>
              <a:t>. </a:t>
            </a:r>
            <a:r>
              <a:rPr lang="en-US" sz="3200" dirty="0" err="1"/>
              <a:t>Quisque</a:t>
            </a:r>
            <a:r>
              <a:rPr lang="en-US" sz="3200" dirty="0"/>
              <a:t> vel </a:t>
            </a:r>
            <a:r>
              <a:rPr lang="en-US" sz="3200" dirty="0" err="1"/>
              <a:t>felis</a:t>
            </a:r>
            <a:r>
              <a:rPr lang="en-US" sz="3200" dirty="0"/>
              <a:t> </a:t>
            </a:r>
            <a:r>
              <a:rPr lang="en-US" sz="3200" dirty="0" err="1"/>
              <a:t>eu</a:t>
            </a:r>
            <a:r>
              <a:rPr lang="en-US" sz="3200" dirty="0"/>
              <a:t> </a:t>
            </a:r>
            <a:r>
              <a:rPr lang="en-US" sz="3200" dirty="0" err="1"/>
              <a:t>lacus</a:t>
            </a:r>
            <a:r>
              <a:rPr lang="en-US" sz="3200" dirty="0"/>
              <a:t> </a:t>
            </a:r>
            <a:r>
              <a:rPr lang="en-US" sz="3200" dirty="0" err="1"/>
              <a:t>tincidunt</a:t>
            </a:r>
            <a:r>
              <a:rPr lang="en-US" sz="3200" dirty="0"/>
              <a:t> </a:t>
            </a:r>
            <a:r>
              <a:rPr lang="en-US" sz="3200" dirty="0" err="1"/>
              <a:t>dignissim</a:t>
            </a:r>
            <a:r>
              <a:rPr lang="en-US" sz="3200" dirty="0"/>
              <a:t>. </a:t>
            </a:r>
            <a:r>
              <a:rPr lang="en-US" sz="3200" dirty="0" err="1"/>
              <a:t>Praesent</a:t>
            </a:r>
            <a:r>
              <a:rPr lang="en-US" sz="3200" dirty="0"/>
              <a:t> vitae porta lorem, </a:t>
            </a:r>
            <a:r>
              <a:rPr lang="en-US" sz="3200" dirty="0" err="1"/>
              <a:t>finibus</a:t>
            </a:r>
            <a:r>
              <a:rPr lang="en-US" sz="3200" dirty="0"/>
              <a:t> </a:t>
            </a:r>
            <a:r>
              <a:rPr lang="en-US" sz="3200" dirty="0" err="1"/>
              <a:t>pellentesque</a:t>
            </a:r>
            <a:r>
              <a:rPr lang="en-US" sz="3200" dirty="0"/>
              <a:t> nisi. Donec libero dui, </a:t>
            </a:r>
            <a:r>
              <a:rPr lang="en-US" sz="3200" dirty="0" err="1"/>
              <a:t>iaculis</a:t>
            </a:r>
            <a:r>
              <a:rPr lang="en-US" sz="3200" dirty="0"/>
              <a:t> non </a:t>
            </a:r>
            <a:r>
              <a:rPr lang="en-US" sz="3200" dirty="0" err="1"/>
              <a:t>malesuada</a:t>
            </a:r>
            <a:r>
              <a:rPr lang="en-US" sz="3200" dirty="0"/>
              <a:t> a, </a:t>
            </a:r>
            <a:r>
              <a:rPr lang="en-US" sz="3200" dirty="0" err="1"/>
              <a:t>posuere</a:t>
            </a:r>
            <a:r>
              <a:rPr lang="en-US" sz="3200" dirty="0"/>
              <a:t> </a:t>
            </a:r>
            <a:r>
              <a:rPr lang="en-US" sz="3200" dirty="0" err="1"/>
              <a:t>eget</a:t>
            </a:r>
            <a:r>
              <a:rPr lang="en-US" sz="3200" dirty="0"/>
              <a:t> ex. In </a:t>
            </a:r>
            <a:r>
              <a:rPr lang="en-US" sz="3200" dirty="0" err="1"/>
              <a:t>blandit</a:t>
            </a:r>
            <a:r>
              <a:rPr lang="en-US" sz="3200" dirty="0"/>
              <a:t> </a:t>
            </a:r>
            <a:r>
              <a:rPr lang="en-US" sz="3200" dirty="0" err="1"/>
              <a:t>orci</a:t>
            </a:r>
            <a:r>
              <a:rPr lang="en-US" sz="3200" dirty="0"/>
              <a:t> </a:t>
            </a:r>
            <a:r>
              <a:rPr lang="en-US" sz="3200" dirty="0" err="1"/>
              <a:t>tortor</a:t>
            </a:r>
            <a:r>
              <a:rPr lang="en-US" sz="3200" dirty="0"/>
              <a:t>, </a:t>
            </a:r>
            <a:r>
              <a:rPr lang="en-US" sz="3200" dirty="0" err="1"/>
              <a:t>nec</a:t>
            </a:r>
            <a:r>
              <a:rPr lang="en-US" sz="3200" dirty="0"/>
              <a:t> </a:t>
            </a:r>
            <a:r>
              <a:rPr lang="en-US" sz="3200" dirty="0" err="1"/>
              <a:t>sollicitudin</a:t>
            </a:r>
            <a:r>
              <a:rPr lang="en-US" sz="3200" dirty="0"/>
              <a:t> </a:t>
            </a:r>
            <a:r>
              <a:rPr lang="en-US" sz="3200" dirty="0" err="1"/>
              <a:t>orci</a:t>
            </a:r>
            <a:r>
              <a:rPr lang="en-US" sz="3200" dirty="0"/>
              <a:t> </a:t>
            </a:r>
            <a:r>
              <a:rPr lang="en-US" sz="3200" dirty="0" err="1"/>
              <a:t>interdum</a:t>
            </a:r>
            <a:r>
              <a:rPr lang="en-US" sz="3200" dirty="0"/>
              <a:t> vitae. </a:t>
            </a:r>
            <a:r>
              <a:rPr lang="en-US" sz="3200" dirty="0" err="1"/>
              <a:t>Suspendisse</a:t>
            </a:r>
            <a:r>
              <a:rPr lang="en-US" sz="3200" dirty="0"/>
              <a:t> id </a:t>
            </a:r>
            <a:r>
              <a:rPr lang="en-US" sz="3200" dirty="0" err="1"/>
              <a:t>tellus</a:t>
            </a:r>
            <a:r>
              <a:rPr lang="en-US" sz="3200" dirty="0"/>
              <a:t> </a:t>
            </a:r>
            <a:r>
              <a:rPr lang="en-US" sz="3200" dirty="0" err="1"/>
              <a:t>porttitor</a:t>
            </a:r>
            <a:r>
              <a:rPr lang="en-US" sz="3200" dirty="0"/>
              <a:t>, </a:t>
            </a:r>
            <a:r>
              <a:rPr lang="en-US" sz="3200" dirty="0" err="1"/>
              <a:t>placerat</a:t>
            </a:r>
            <a:r>
              <a:rPr lang="en-US" sz="3200" dirty="0"/>
              <a:t> ante sit </a:t>
            </a:r>
            <a:r>
              <a:rPr lang="en-US" sz="3200" dirty="0" err="1"/>
              <a:t>amet</a:t>
            </a:r>
            <a:r>
              <a:rPr lang="en-US" sz="3200" dirty="0"/>
              <a:t>, </a:t>
            </a:r>
            <a:r>
              <a:rPr lang="en-US" sz="3200" dirty="0" err="1"/>
              <a:t>blandit</a:t>
            </a:r>
            <a:r>
              <a:rPr lang="en-US" sz="3200" dirty="0"/>
              <a:t> </a:t>
            </a:r>
            <a:r>
              <a:rPr lang="en-US" sz="3200" dirty="0" err="1"/>
              <a:t>risus</a:t>
            </a:r>
            <a:r>
              <a:rPr lang="en-US" sz="3200" dirty="0"/>
              <a:t>. Sed </a:t>
            </a:r>
            <a:r>
              <a:rPr lang="en-US" sz="3200" dirty="0" err="1"/>
              <a:t>nec</a:t>
            </a:r>
            <a:r>
              <a:rPr lang="en-US" sz="3200" dirty="0"/>
              <a:t> </a:t>
            </a:r>
            <a:r>
              <a:rPr lang="en-US" sz="3200" dirty="0" err="1"/>
              <a:t>odio</a:t>
            </a:r>
            <a:r>
              <a:rPr lang="en-US" sz="3200" dirty="0"/>
              <a:t> </a:t>
            </a:r>
            <a:r>
              <a:rPr lang="en-US" sz="3200" dirty="0" err="1"/>
              <a:t>eget</a:t>
            </a:r>
            <a:r>
              <a:rPr lang="en-US" sz="3200" dirty="0"/>
              <a:t> </a:t>
            </a:r>
            <a:r>
              <a:rPr lang="en-US" sz="3200" dirty="0" err="1"/>
              <a:t>enim</a:t>
            </a:r>
            <a:r>
              <a:rPr lang="en-US" sz="3200" dirty="0"/>
              <a:t> </a:t>
            </a:r>
            <a:r>
              <a:rPr lang="en-US" sz="3200" dirty="0" err="1"/>
              <a:t>imperdiet</a:t>
            </a:r>
            <a:r>
              <a:rPr lang="en-US" sz="3200" dirty="0"/>
              <a:t> </a:t>
            </a:r>
            <a:r>
              <a:rPr lang="en-US" sz="3200" dirty="0" err="1"/>
              <a:t>fringilla</a:t>
            </a:r>
            <a:r>
              <a:rPr lang="en-US" sz="3200" dirty="0"/>
              <a:t> </a:t>
            </a:r>
            <a:r>
              <a:rPr lang="en-US" sz="3200" dirty="0" err="1"/>
              <a:t>eget</a:t>
            </a:r>
            <a:r>
              <a:rPr lang="en-US" sz="3200" dirty="0"/>
              <a:t> vitae </a:t>
            </a:r>
            <a:r>
              <a:rPr lang="en-US" sz="3200" dirty="0" err="1"/>
              <a:t>nunc</a:t>
            </a:r>
            <a:r>
              <a:rPr lang="en-US" sz="3200" dirty="0"/>
              <a:t>. Morbi </a:t>
            </a:r>
            <a:r>
              <a:rPr lang="en-US" sz="3200" dirty="0" err="1"/>
              <a:t>ut</a:t>
            </a:r>
            <a:r>
              <a:rPr lang="en-US" sz="3200" dirty="0"/>
              <a:t> maximus nisi.</a:t>
            </a:r>
          </a:p>
          <a:p>
            <a:pPr algn="just"/>
            <a:endParaRPr lang="en-US" sz="3600" dirty="0">
              <a:solidFill>
                <a:srgbClr val="231F1F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68" name="CustomShape 24"/>
          <p:cNvSpPr/>
          <p:nvPr/>
        </p:nvSpPr>
        <p:spPr>
          <a:xfrm>
            <a:off x="542695" y="17730739"/>
            <a:ext cx="13776932" cy="341365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en-US" sz="3200" dirty="0"/>
              <a:t>Lorem ipsum dolor sit </a:t>
            </a:r>
            <a:r>
              <a:rPr lang="en-US" sz="3200" dirty="0" err="1"/>
              <a:t>amet</a:t>
            </a:r>
            <a:r>
              <a:rPr lang="en-US" sz="3200" dirty="0"/>
              <a:t>, </a:t>
            </a:r>
            <a:r>
              <a:rPr lang="en-US" sz="3200" dirty="0" err="1"/>
              <a:t>consectetur</a:t>
            </a:r>
            <a:r>
              <a:rPr lang="en-US" sz="3200" dirty="0"/>
              <a:t> </a:t>
            </a:r>
            <a:r>
              <a:rPr lang="en-US" sz="3200" dirty="0" err="1"/>
              <a:t>adipiscing</a:t>
            </a:r>
            <a:r>
              <a:rPr lang="en-US" sz="3200" dirty="0"/>
              <a:t> </a:t>
            </a:r>
            <a:r>
              <a:rPr lang="en-US" sz="3200" dirty="0" err="1"/>
              <a:t>elit</a:t>
            </a:r>
            <a:r>
              <a:rPr lang="en-US" sz="3200" dirty="0"/>
              <a:t>. Cras non </a:t>
            </a:r>
            <a:r>
              <a:rPr lang="en-US" sz="3200" dirty="0" err="1"/>
              <a:t>felis</a:t>
            </a:r>
            <a:r>
              <a:rPr lang="en-US" sz="3200" dirty="0"/>
              <a:t> </a:t>
            </a:r>
            <a:r>
              <a:rPr lang="en-US" sz="3200" dirty="0" err="1"/>
              <a:t>volutpat</a:t>
            </a:r>
            <a:r>
              <a:rPr lang="en-US" sz="3200" dirty="0"/>
              <a:t>, </a:t>
            </a:r>
            <a:r>
              <a:rPr lang="en-US" sz="3200" dirty="0" err="1"/>
              <a:t>viverra</a:t>
            </a:r>
            <a:r>
              <a:rPr lang="en-US" sz="3200" dirty="0"/>
              <a:t> eros at, </a:t>
            </a:r>
            <a:r>
              <a:rPr lang="en-US" sz="3200" dirty="0" err="1"/>
              <a:t>posuere</a:t>
            </a:r>
            <a:r>
              <a:rPr lang="en-US" sz="3200" dirty="0"/>
              <a:t> </a:t>
            </a:r>
            <a:r>
              <a:rPr lang="en-US" sz="3200" dirty="0" err="1"/>
              <a:t>tellus</a:t>
            </a:r>
            <a:r>
              <a:rPr lang="en-US" sz="3200" dirty="0"/>
              <a:t>. </a:t>
            </a:r>
            <a:r>
              <a:rPr lang="en-US" sz="3200" dirty="0" err="1"/>
              <a:t>Quisque</a:t>
            </a:r>
            <a:r>
              <a:rPr lang="en-US" sz="3200" dirty="0"/>
              <a:t> vel </a:t>
            </a:r>
            <a:r>
              <a:rPr lang="en-US" sz="3200" dirty="0" err="1"/>
              <a:t>felis</a:t>
            </a:r>
            <a:r>
              <a:rPr lang="en-US" sz="3200" dirty="0"/>
              <a:t> </a:t>
            </a:r>
            <a:r>
              <a:rPr lang="en-US" sz="3200" dirty="0" err="1"/>
              <a:t>eu</a:t>
            </a:r>
            <a:r>
              <a:rPr lang="en-US" sz="3200" dirty="0"/>
              <a:t> </a:t>
            </a:r>
            <a:r>
              <a:rPr lang="en-US" sz="3200" dirty="0" err="1"/>
              <a:t>lacus</a:t>
            </a:r>
            <a:r>
              <a:rPr lang="en-US" sz="3200" dirty="0"/>
              <a:t> </a:t>
            </a:r>
            <a:r>
              <a:rPr lang="en-US" sz="3200" dirty="0" err="1"/>
              <a:t>tincidunt</a:t>
            </a:r>
            <a:r>
              <a:rPr lang="en-US" sz="3200" dirty="0"/>
              <a:t> </a:t>
            </a:r>
            <a:r>
              <a:rPr lang="en-US" sz="3200" dirty="0" err="1"/>
              <a:t>dignissim</a:t>
            </a:r>
            <a:r>
              <a:rPr lang="en-US" sz="3200" dirty="0"/>
              <a:t>. </a:t>
            </a:r>
            <a:r>
              <a:rPr lang="en-US" sz="3200" dirty="0" err="1"/>
              <a:t>Praesent</a:t>
            </a:r>
            <a:r>
              <a:rPr lang="en-US" sz="3200" dirty="0"/>
              <a:t> vitae porta lorem, </a:t>
            </a:r>
            <a:r>
              <a:rPr lang="en-US" sz="3200" dirty="0" err="1"/>
              <a:t>finibus</a:t>
            </a:r>
            <a:r>
              <a:rPr lang="en-US" sz="3200" dirty="0"/>
              <a:t> </a:t>
            </a:r>
            <a:r>
              <a:rPr lang="en-US" sz="3200" dirty="0" err="1"/>
              <a:t>pellentesque</a:t>
            </a:r>
            <a:r>
              <a:rPr lang="en-US" sz="3200" dirty="0"/>
              <a:t> nisi. </a:t>
            </a:r>
            <a:r>
              <a:rPr lang="en-US" sz="3200" dirty="0" err="1"/>
              <a:t>Nulla</a:t>
            </a:r>
            <a:r>
              <a:rPr lang="en-US" sz="3200" dirty="0"/>
              <a:t> </a:t>
            </a:r>
            <a:r>
              <a:rPr lang="en-US" sz="3200" dirty="0" err="1"/>
              <a:t>tincidunt</a:t>
            </a:r>
            <a:r>
              <a:rPr lang="en-US" sz="3200" dirty="0"/>
              <a:t> </a:t>
            </a:r>
            <a:r>
              <a:rPr lang="en-US" sz="3200" dirty="0" err="1"/>
              <a:t>nulla</a:t>
            </a:r>
            <a:r>
              <a:rPr lang="en-US" sz="3200" dirty="0"/>
              <a:t> ac </a:t>
            </a:r>
            <a:r>
              <a:rPr lang="en-US" sz="3200" dirty="0" err="1"/>
              <a:t>blandit</a:t>
            </a:r>
            <a:r>
              <a:rPr lang="en-US" sz="3200" dirty="0"/>
              <a:t> maximus. Morbi a cursus </a:t>
            </a:r>
            <a:r>
              <a:rPr lang="en-US" sz="3200" dirty="0" err="1"/>
              <a:t>massa</a:t>
            </a:r>
            <a:r>
              <a:rPr lang="en-US" sz="3200" dirty="0"/>
              <a:t>. Maecenas et dictum diam, ac </a:t>
            </a:r>
            <a:r>
              <a:rPr lang="en-US" sz="3200" dirty="0" err="1"/>
              <a:t>malesuada</a:t>
            </a:r>
            <a:r>
              <a:rPr lang="en-US" sz="3200" dirty="0"/>
              <a:t> </a:t>
            </a:r>
            <a:r>
              <a:rPr lang="en-US" sz="3200" dirty="0" err="1"/>
              <a:t>arcu</a:t>
            </a:r>
            <a:r>
              <a:rPr lang="en-US" sz="3200" dirty="0"/>
              <a:t>. Duis pulvinar, </a:t>
            </a:r>
            <a:r>
              <a:rPr lang="en-US" sz="3200" dirty="0" err="1"/>
              <a:t>lectus</a:t>
            </a:r>
            <a:r>
              <a:rPr lang="en-US" sz="3200" dirty="0"/>
              <a:t> sed </a:t>
            </a:r>
            <a:r>
              <a:rPr lang="en-US" sz="3200" dirty="0" err="1"/>
              <a:t>viverra</a:t>
            </a:r>
            <a:r>
              <a:rPr lang="en-US" sz="3200" dirty="0"/>
              <a:t> </a:t>
            </a:r>
            <a:r>
              <a:rPr lang="en-US" sz="3200" dirty="0" err="1"/>
              <a:t>varius</a:t>
            </a:r>
            <a:r>
              <a:rPr lang="en-US" sz="3200" dirty="0"/>
              <a:t>, </a:t>
            </a:r>
            <a:r>
              <a:rPr lang="en-US" sz="3200" dirty="0" err="1"/>
              <a:t>arcu</a:t>
            </a:r>
            <a:r>
              <a:rPr lang="en-US" sz="3200" dirty="0"/>
              <a:t> </a:t>
            </a:r>
            <a:r>
              <a:rPr lang="en-US" sz="3200" dirty="0" err="1"/>
              <a:t>tortor</a:t>
            </a:r>
            <a:r>
              <a:rPr lang="en-US" sz="3200" dirty="0"/>
              <a:t> </a:t>
            </a:r>
            <a:r>
              <a:rPr lang="en-US" sz="3200" dirty="0" err="1"/>
              <a:t>tincidunt</a:t>
            </a:r>
            <a:r>
              <a:rPr lang="en-US" sz="3200" dirty="0"/>
              <a:t> ligula, </a:t>
            </a:r>
            <a:r>
              <a:rPr lang="en-US" sz="3200" dirty="0" err="1"/>
              <a:t>eu</a:t>
            </a:r>
            <a:r>
              <a:rPr lang="en-US" sz="3200" dirty="0"/>
              <a:t> </a:t>
            </a:r>
            <a:r>
              <a:rPr lang="en-US" sz="3200" dirty="0" err="1"/>
              <a:t>vulputate</a:t>
            </a:r>
            <a:r>
              <a:rPr lang="en-US" sz="3200" dirty="0"/>
              <a:t> </a:t>
            </a:r>
            <a:r>
              <a:rPr lang="en-US" sz="3200" dirty="0" err="1"/>
              <a:t>quam</a:t>
            </a:r>
            <a:r>
              <a:rPr lang="en-US" sz="3200" dirty="0"/>
              <a:t> </a:t>
            </a:r>
            <a:r>
              <a:rPr lang="en-US" sz="3200" dirty="0" err="1"/>
              <a:t>risus</a:t>
            </a:r>
            <a:r>
              <a:rPr lang="en-US" sz="3200" dirty="0"/>
              <a:t> </a:t>
            </a:r>
            <a:r>
              <a:rPr lang="en-US" sz="3200" dirty="0" err="1"/>
              <a:t>volutpat</a:t>
            </a:r>
            <a:r>
              <a:rPr lang="en-US" sz="3200" dirty="0"/>
              <a:t> </a:t>
            </a:r>
            <a:r>
              <a:rPr lang="en-US" sz="3200" dirty="0" err="1"/>
              <a:t>augue</a:t>
            </a:r>
            <a:r>
              <a:rPr lang="en-US" sz="3200" dirty="0"/>
              <a:t>. Sed </a:t>
            </a:r>
            <a:r>
              <a:rPr lang="en-US" sz="3200" dirty="0" err="1"/>
              <a:t>orci</a:t>
            </a:r>
            <a:r>
              <a:rPr lang="en-US" sz="3200" dirty="0"/>
              <a:t> mi, auctor in libero </a:t>
            </a:r>
            <a:r>
              <a:rPr lang="en-US" sz="3200" dirty="0" err="1"/>
              <a:t>eget</a:t>
            </a:r>
            <a:r>
              <a:rPr lang="en-US" sz="3200" dirty="0"/>
              <a:t>, </a:t>
            </a:r>
            <a:r>
              <a:rPr lang="en-US" sz="3200" dirty="0" err="1"/>
              <a:t>eleifend</a:t>
            </a:r>
            <a:r>
              <a:rPr lang="en-US" sz="3200" dirty="0"/>
              <a:t> </a:t>
            </a:r>
            <a:r>
              <a:rPr lang="en-US" sz="3200" dirty="0" err="1"/>
              <a:t>vehicula</a:t>
            </a:r>
            <a:r>
              <a:rPr lang="en-US" sz="3200" dirty="0"/>
              <a:t> </a:t>
            </a:r>
            <a:r>
              <a:rPr lang="en-US" sz="3200" dirty="0" err="1"/>
              <a:t>justo</a:t>
            </a:r>
            <a:r>
              <a:rPr lang="en-US" sz="3200" dirty="0"/>
              <a:t>.</a:t>
            </a:r>
            <a:endParaRPr lang="en-US" sz="3200" b="0" strike="noStrike" spc="-1" dirty="0">
              <a:latin typeface="Arial"/>
            </a:endParaRPr>
          </a:p>
        </p:txBody>
      </p:sp>
      <p:sp>
        <p:nvSpPr>
          <p:cNvPr id="69" name="CustomShape 25"/>
          <p:cNvSpPr/>
          <p:nvPr/>
        </p:nvSpPr>
        <p:spPr>
          <a:xfrm>
            <a:off x="15621091" y="17724253"/>
            <a:ext cx="13281687" cy="4084555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en-US" sz="3200" dirty="0"/>
              <a:t>Lorem ipsum dolor sit </a:t>
            </a:r>
            <a:r>
              <a:rPr lang="en-US" sz="3200" dirty="0" err="1"/>
              <a:t>amet</a:t>
            </a:r>
            <a:r>
              <a:rPr lang="en-US" sz="3200" dirty="0"/>
              <a:t>, </a:t>
            </a:r>
            <a:r>
              <a:rPr lang="en-US" sz="3200" dirty="0" err="1"/>
              <a:t>consectetur</a:t>
            </a:r>
            <a:r>
              <a:rPr lang="en-US" sz="3200" dirty="0"/>
              <a:t> </a:t>
            </a:r>
            <a:r>
              <a:rPr lang="en-US" sz="3200" dirty="0" err="1"/>
              <a:t>adipiscing</a:t>
            </a:r>
            <a:r>
              <a:rPr lang="en-US" sz="3200" dirty="0"/>
              <a:t> </a:t>
            </a:r>
            <a:r>
              <a:rPr lang="en-US" sz="3200" dirty="0" err="1"/>
              <a:t>elit</a:t>
            </a:r>
            <a:r>
              <a:rPr lang="en-US" sz="3200" dirty="0"/>
              <a:t>. Cras non </a:t>
            </a:r>
            <a:r>
              <a:rPr lang="en-US" sz="3200" dirty="0" err="1"/>
              <a:t>felis</a:t>
            </a:r>
            <a:r>
              <a:rPr lang="en-US" sz="3200" dirty="0"/>
              <a:t> </a:t>
            </a:r>
            <a:r>
              <a:rPr lang="en-US" sz="3200" dirty="0" err="1"/>
              <a:t>volutpat</a:t>
            </a:r>
            <a:r>
              <a:rPr lang="en-US" sz="3200" dirty="0"/>
              <a:t>, </a:t>
            </a:r>
            <a:r>
              <a:rPr lang="en-US" sz="3200" dirty="0" err="1"/>
              <a:t>viverra</a:t>
            </a:r>
            <a:r>
              <a:rPr lang="en-US" sz="3200" dirty="0"/>
              <a:t> eros at, </a:t>
            </a:r>
            <a:r>
              <a:rPr lang="en-US" sz="3200" dirty="0" err="1"/>
              <a:t>posuere</a:t>
            </a:r>
            <a:r>
              <a:rPr lang="en-US" sz="3200" dirty="0"/>
              <a:t> </a:t>
            </a:r>
            <a:r>
              <a:rPr lang="en-US" sz="3200" dirty="0" err="1"/>
              <a:t>tellus</a:t>
            </a:r>
            <a:r>
              <a:rPr lang="en-US" sz="3200" dirty="0"/>
              <a:t>. </a:t>
            </a:r>
            <a:r>
              <a:rPr lang="en-US" sz="3200" dirty="0" err="1"/>
              <a:t>Quisque</a:t>
            </a:r>
            <a:r>
              <a:rPr lang="en-US" sz="3200" dirty="0"/>
              <a:t> vel </a:t>
            </a:r>
            <a:r>
              <a:rPr lang="en-US" sz="3200" dirty="0" err="1"/>
              <a:t>felis</a:t>
            </a:r>
            <a:r>
              <a:rPr lang="en-US" sz="3200" dirty="0"/>
              <a:t> </a:t>
            </a:r>
            <a:r>
              <a:rPr lang="en-US" sz="3200" dirty="0" err="1"/>
              <a:t>eu</a:t>
            </a:r>
            <a:r>
              <a:rPr lang="en-US" sz="3200" dirty="0"/>
              <a:t> </a:t>
            </a:r>
            <a:r>
              <a:rPr lang="en-US" sz="3200" dirty="0" err="1"/>
              <a:t>lacus</a:t>
            </a:r>
            <a:r>
              <a:rPr lang="en-US" sz="3200" dirty="0"/>
              <a:t> </a:t>
            </a:r>
            <a:r>
              <a:rPr lang="en-US" sz="3200" dirty="0" err="1"/>
              <a:t>tincidunt</a:t>
            </a:r>
            <a:r>
              <a:rPr lang="en-US" sz="3200" dirty="0"/>
              <a:t> </a:t>
            </a:r>
            <a:r>
              <a:rPr lang="en-US" sz="3200" dirty="0" err="1"/>
              <a:t>dignissim</a:t>
            </a:r>
            <a:r>
              <a:rPr lang="en-US" sz="3200" dirty="0"/>
              <a:t>. </a:t>
            </a:r>
            <a:r>
              <a:rPr lang="en-US" sz="3200" dirty="0" err="1"/>
              <a:t>Praesent</a:t>
            </a:r>
            <a:r>
              <a:rPr lang="en-US" sz="3200" dirty="0"/>
              <a:t> vitae porta lorem, </a:t>
            </a:r>
            <a:r>
              <a:rPr lang="en-US" sz="3200" dirty="0" err="1"/>
              <a:t>finibus</a:t>
            </a:r>
            <a:r>
              <a:rPr lang="en-US" sz="3200" dirty="0"/>
              <a:t> </a:t>
            </a:r>
            <a:r>
              <a:rPr lang="en-US" sz="3200" dirty="0" err="1"/>
              <a:t>pellentesque</a:t>
            </a:r>
            <a:r>
              <a:rPr lang="en-US" sz="3200" dirty="0"/>
              <a:t> nisi. </a:t>
            </a:r>
            <a:r>
              <a:rPr lang="en-US" sz="3200" dirty="0" err="1"/>
              <a:t>Nulla</a:t>
            </a:r>
            <a:r>
              <a:rPr lang="en-US" sz="3200" dirty="0"/>
              <a:t> </a:t>
            </a:r>
            <a:r>
              <a:rPr lang="en-US" sz="3200" dirty="0" err="1"/>
              <a:t>tincidunt</a:t>
            </a:r>
            <a:r>
              <a:rPr lang="en-US" sz="3200" dirty="0"/>
              <a:t> </a:t>
            </a:r>
            <a:r>
              <a:rPr lang="en-US" sz="3200" dirty="0" err="1"/>
              <a:t>nulla</a:t>
            </a:r>
            <a:r>
              <a:rPr lang="en-US" sz="3200" dirty="0"/>
              <a:t> ac </a:t>
            </a:r>
            <a:r>
              <a:rPr lang="en-US" sz="3200" dirty="0" err="1"/>
              <a:t>blandit</a:t>
            </a:r>
            <a:r>
              <a:rPr lang="en-US" sz="3200" dirty="0"/>
              <a:t> maximus. Morbi a cursus </a:t>
            </a:r>
            <a:r>
              <a:rPr lang="en-US" sz="3200" dirty="0" err="1"/>
              <a:t>massa</a:t>
            </a:r>
            <a:r>
              <a:rPr lang="en-US" sz="3200" dirty="0"/>
              <a:t>. Maecenas et dictum diam, ac </a:t>
            </a:r>
            <a:r>
              <a:rPr lang="en-US" sz="3200" dirty="0" err="1"/>
              <a:t>malesuada</a:t>
            </a:r>
            <a:r>
              <a:rPr lang="en-US" sz="3200" dirty="0"/>
              <a:t> </a:t>
            </a:r>
            <a:r>
              <a:rPr lang="en-US" sz="3200" dirty="0" err="1"/>
              <a:t>arcu</a:t>
            </a:r>
            <a:r>
              <a:rPr lang="en-US" sz="3200" dirty="0"/>
              <a:t>. Duis pulvinar, </a:t>
            </a:r>
            <a:r>
              <a:rPr lang="en-US" sz="3200" dirty="0" err="1"/>
              <a:t>lectus</a:t>
            </a:r>
            <a:r>
              <a:rPr lang="en-US" sz="3200" dirty="0"/>
              <a:t> sed </a:t>
            </a:r>
            <a:r>
              <a:rPr lang="en-US" sz="3200" dirty="0" err="1"/>
              <a:t>viverra</a:t>
            </a:r>
            <a:r>
              <a:rPr lang="en-US" sz="3200" dirty="0"/>
              <a:t> </a:t>
            </a:r>
            <a:r>
              <a:rPr lang="en-US" sz="3200" dirty="0" err="1"/>
              <a:t>varius</a:t>
            </a:r>
            <a:r>
              <a:rPr lang="en-US" sz="3200" dirty="0"/>
              <a:t>, </a:t>
            </a:r>
            <a:r>
              <a:rPr lang="en-US" sz="3200" dirty="0" err="1"/>
              <a:t>arcu</a:t>
            </a:r>
            <a:r>
              <a:rPr lang="en-US" sz="3200" dirty="0"/>
              <a:t> </a:t>
            </a:r>
            <a:r>
              <a:rPr lang="en-US" sz="3200" dirty="0" err="1"/>
              <a:t>tortor</a:t>
            </a:r>
            <a:r>
              <a:rPr lang="en-US" sz="3200" dirty="0"/>
              <a:t> </a:t>
            </a:r>
            <a:r>
              <a:rPr lang="en-US" sz="3200" dirty="0" err="1"/>
              <a:t>tincidunt</a:t>
            </a:r>
            <a:r>
              <a:rPr lang="en-US" sz="3200" dirty="0"/>
              <a:t> ligula, </a:t>
            </a:r>
            <a:r>
              <a:rPr lang="en-US" sz="3200" dirty="0" err="1"/>
              <a:t>eu</a:t>
            </a:r>
            <a:r>
              <a:rPr lang="en-US" sz="3200" dirty="0"/>
              <a:t> </a:t>
            </a:r>
            <a:r>
              <a:rPr lang="en-US" sz="3200" dirty="0" err="1"/>
              <a:t>vulputate</a:t>
            </a:r>
            <a:r>
              <a:rPr lang="en-US" sz="3200" dirty="0"/>
              <a:t> </a:t>
            </a:r>
            <a:r>
              <a:rPr lang="en-US" sz="3200" dirty="0" err="1"/>
              <a:t>quam</a:t>
            </a:r>
            <a:r>
              <a:rPr lang="en-US" sz="3200" dirty="0"/>
              <a:t> </a:t>
            </a:r>
            <a:r>
              <a:rPr lang="en-US" sz="3200" dirty="0" err="1"/>
              <a:t>risus</a:t>
            </a:r>
            <a:r>
              <a:rPr lang="en-US" sz="3200" dirty="0"/>
              <a:t> </a:t>
            </a:r>
            <a:r>
              <a:rPr lang="en-US" sz="3200" dirty="0" err="1"/>
              <a:t>volutpat</a:t>
            </a:r>
            <a:r>
              <a:rPr lang="en-US" sz="3200" dirty="0"/>
              <a:t> </a:t>
            </a:r>
            <a:r>
              <a:rPr lang="en-US" sz="3200" dirty="0" err="1"/>
              <a:t>augue</a:t>
            </a:r>
            <a:r>
              <a:rPr lang="en-US" sz="3200" dirty="0"/>
              <a:t>. </a:t>
            </a:r>
            <a:endParaRPr lang="en-US" sz="3600" b="0" strike="noStrike" spc="-1" dirty="0">
              <a:latin typeface="Arial"/>
            </a:endParaRPr>
          </a:p>
        </p:txBody>
      </p:sp>
      <p:sp>
        <p:nvSpPr>
          <p:cNvPr id="70" name="CustomShape 26"/>
          <p:cNvSpPr/>
          <p:nvPr/>
        </p:nvSpPr>
        <p:spPr>
          <a:xfrm>
            <a:off x="671771" y="33219845"/>
            <a:ext cx="28231007" cy="19206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/>
            <a:r>
              <a:rPr lang="en-US" sz="2800" dirty="0"/>
              <a:t>Lorem ipsum dolor sit </a:t>
            </a:r>
            <a:r>
              <a:rPr lang="en-US" sz="2800" dirty="0" err="1"/>
              <a:t>amet</a:t>
            </a:r>
            <a:r>
              <a:rPr lang="en-US" sz="2800" dirty="0"/>
              <a:t>, </a:t>
            </a:r>
            <a:r>
              <a:rPr lang="en-US" sz="2800" dirty="0" err="1"/>
              <a:t>consectetur</a:t>
            </a:r>
            <a:r>
              <a:rPr lang="en-US" sz="2800" dirty="0"/>
              <a:t> </a:t>
            </a:r>
            <a:r>
              <a:rPr lang="en-US" sz="2800" dirty="0" err="1"/>
              <a:t>adipiscing</a:t>
            </a:r>
            <a:r>
              <a:rPr lang="en-US" sz="2800" dirty="0"/>
              <a:t> </a:t>
            </a:r>
            <a:r>
              <a:rPr lang="en-US" sz="2800" dirty="0" err="1"/>
              <a:t>elit</a:t>
            </a:r>
            <a:r>
              <a:rPr lang="en-US" sz="2800" dirty="0"/>
              <a:t>. Cras non </a:t>
            </a:r>
            <a:r>
              <a:rPr lang="en-US" sz="2800" dirty="0" err="1"/>
              <a:t>felis</a:t>
            </a:r>
            <a:r>
              <a:rPr lang="en-US" sz="2800" dirty="0"/>
              <a:t> </a:t>
            </a:r>
            <a:r>
              <a:rPr lang="en-US" sz="2800" dirty="0" err="1"/>
              <a:t>volutpat</a:t>
            </a:r>
            <a:r>
              <a:rPr lang="en-US" sz="2800" dirty="0"/>
              <a:t>, </a:t>
            </a:r>
            <a:r>
              <a:rPr lang="en-US" sz="2800" dirty="0" err="1"/>
              <a:t>viverra</a:t>
            </a:r>
            <a:r>
              <a:rPr lang="en-US" sz="2800" dirty="0"/>
              <a:t> eros at, </a:t>
            </a:r>
            <a:r>
              <a:rPr lang="en-US" sz="2800" dirty="0" err="1"/>
              <a:t>posuere</a:t>
            </a:r>
            <a:r>
              <a:rPr lang="en-US" sz="2800" dirty="0"/>
              <a:t> </a:t>
            </a:r>
            <a:r>
              <a:rPr lang="en-US" sz="2800" dirty="0" err="1"/>
              <a:t>tellus</a:t>
            </a:r>
            <a:r>
              <a:rPr lang="en-US" sz="2800" dirty="0"/>
              <a:t>. </a:t>
            </a:r>
            <a:r>
              <a:rPr lang="en-US" sz="2800" dirty="0" err="1"/>
              <a:t>Quisque</a:t>
            </a:r>
            <a:r>
              <a:rPr lang="en-US" sz="2800" dirty="0"/>
              <a:t> vel </a:t>
            </a:r>
            <a:r>
              <a:rPr lang="en-US" sz="2800" dirty="0" err="1"/>
              <a:t>felis</a:t>
            </a:r>
            <a:r>
              <a:rPr lang="en-US" sz="2800" dirty="0"/>
              <a:t> </a:t>
            </a:r>
            <a:r>
              <a:rPr lang="en-US" sz="2800" dirty="0" err="1"/>
              <a:t>eu</a:t>
            </a:r>
            <a:r>
              <a:rPr lang="en-US" sz="2800" dirty="0"/>
              <a:t> </a:t>
            </a:r>
            <a:r>
              <a:rPr lang="en-US" sz="2800" dirty="0" err="1"/>
              <a:t>lacus</a:t>
            </a:r>
            <a:r>
              <a:rPr lang="en-US" sz="2800" dirty="0"/>
              <a:t> </a:t>
            </a:r>
            <a:r>
              <a:rPr lang="en-US" sz="2800" dirty="0" err="1"/>
              <a:t>tincidunt</a:t>
            </a:r>
            <a:r>
              <a:rPr lang="en-US" sz="2800" dirty="0"/>
              <a:t> </a:t>
            </a:r>
            <a:r>
              <a:rPr lang="en-US" sz="2800" dirty="0" err="1"/>
              <a:t>dignissim</a:t>
            </a:r>
            <a:r>
              <a:rPr lang="en-US" sz="2800" dirty="0"/>
              <a:t>. </a:t>
            </a:r>
            <a:r>
              <a:rPr lang="en-US" sz="2800" dirty="0" err="1"/>
              <a:t>Praesent</a:t>
            </a:r>
            <a:r>
              <a:rPr lang="en-US" sz="2800" dirty="0"/>
              <a:t> vitae porta lorem, </a:t>
            </a:r>
            <a:r>
              <a:rPr lang="en-US" sz="2800" dirty="0" err="1"/>
              <a:t>finibus</a:t>
            </a:r>
            <a:r>
              <a:rPr lang="en-US" sz="2800" dirty="0"/>
              <a:t> </a:t>
            </a:r>
            <a:r>
              <a:rPr lang="en-US" sz="2800" dirty="0" err="1"/>
              <a:t>pellentesque</a:t>
            </a:r>
            <a:r>
              <a:rPr lang="en-US" sz="2800" dirty="0"/>
              <a:t> nisi. </a:t>
            </a:r>
            <a:r>
              <a:rPr lang="en-US" sz="2800" dirty="0" err="1"/>
              <a:t>Nulla</a:t>
            </a:r>
            <a:r>
              <a:rPr lang="en-US" sz="2800" dirty="0"/>
              <a:t> </a:t>
            </a:r>
            <a:r>
              <a:rPr lang="en-US" sz="2800" dirty="0" err="1"/>
              <a:t>tincidunt</a:t>
            </a:r>
            <a:r>
              <a:rPr lang="en-US" sz="2800" dirty="0"/>
              <a:t> </a:t>
            </a:r>
            <a:r>
              <a:rPr lang="en-US" sz="2800" dirty="0" err="1"/>
              <a:t>nulla</a:t>
            </a:r>
            <a:r>
              <a:rPr lang="en-US" sz="2800" dirty="0"/>
              <a:t> ac </a:t>
            </a:r>
            <a:r>
              <a:rPr lang="en-US" sz="2800" dirty="0" err="1"/>
              <a:t>blandit</a:t>
            </a:r>
            <a:r>
              <a:rPr lang="en-US" sz="2800" dirty="0"/>
              <a:t> maximus. Morbi a cursus </a:t>
            </a:r>
            <a:r>
              <a:rPr lang="en-US" sz="2800" dirty="0" err="1"/>
              <a:t>massa</a:t>
            </a:r>
            <a:r>
              <a:rPr lang="en-US" sz="2800" dirty="0"/>
              <a:t>. Maecenas et dictum diam, ac </a:t>
            </a:r>
            <a:r>
              <a:rPr lang="en-US" sz="2800" dirty="0" err="1"/>
              <a:t>malesuada</a:t>
            </a:r>
            <a:r>
              <a:rPr lang="en-US" sz="2800" dirty="0"/>
              <a:t> </a:t>
            </a:r>
            <a:r>
              <a:rPr lang="en-US" sz="2800" dirty="0" err="1"/>
              <a:t>arcu</a:t>
            </a:r>
            <a:r>
              <a:rPr lang="en-US" sz="2800" dirty="0"/>
              <a:t>. Duis pulvinar, </a:t>
            </a:r>
            <a:r>
              <a:rPr lang="en-US" sz="2800" dirty="0" err="1"/>
              <a:t>lectus</a:t>
            </a:r>
            <a:r>
              <a:rPr lang="en-US" sz="2800" dirty="0"/>
              <a:t> sed </a:t>
            </a:r>
            <a:r>
              <a:rPr lang="en-US" sz="2800" dirty="0" err="1"/>
              <a:t>viverra</a:t>
            </a:r>
            <a:r>
              <a:rPr lang="en-US" sz="2800" dirty="0"/>
              <a:t> </a:t>
            </a:r>
            <a:r>
              <a:rPr lang="en-US" sz="2800" dirty="0" err="1"/>
              <a:t>varius</a:t>
            </a:r>
            <a:r>
              <a:rPr lang="en-US" sz="2800" dirty="0"/>
              <a:t>, </a:t>
            </a:r>
            <a:r>
              <a:rPr lang="en-US" sz="2800" dirty="0" err="1"/>
              <a:t>arcu</a:t>
            </a:r>
            <a:r>
              <a:rPr lang="en-US" sz="2800" dirty="0"/>
              <a:t> </a:t>
            </a:r>
            <a:r>
              <a:rPr lang="en-US" sz="2800" dirty="0" err="1"/>
              <a:t>tortor</a:t>
            </a:r>
            <a:r>
              <a:rPr lang="en-US" sz="2800" dirty="0"/>
              <a:t> </a:t>
            </a:r>
            <a:r>
              <a:rPr lang="en-US" sz="2800" dirty="0" err="1"/>
              <a:t>tincidunt</a:t>
            </a:r>
            <a:r>
              <a:rPr lang="en-US" sz="2800" dirty="0"/>
              <a:t> ligula, </a:t>
            </a:r>
            <a:r>
              <a:rPr lang="en-US" sz="2800" dirty="0" err="1"/>
              <a:t>eu</a:t>
            </a:r>
            <a:r>
              <a:rPr lang="en-US" sz="2800" dirty="0"/>
              <a:t> </a:t>
            </a:r>
            <a:r>
              <a:rPr lang="en-US" sz="2800" dirty="0" err="1"/>
              <a:t>vulputate</a:t>
            </a:r>
            <a:r>
              <a:rPr lang="en-US" sz="2800" dirty="0"/>
              <a:t> </a:t>
            </a:r>
            <a:r>
              <a:rPr lang="en-US" sz="2800" dirty="0" err="1"/>
              <a:t>quam</a:t>
            </a:r>
            <a:r>
              <a:rPr lang="en-US" sz="2800" dirty="0"/>
              <a:t> </a:t>
            </a:r>
            <a:r>
              <a:rPr lang="en-US" sz="2800" dirty="0" err="1"/>
              <a:t>risus</a:t>
            </a:r>
            <a:r>
              <a:rPr lang="en-US" sz="2800" dirty="0"/>
              <a:t> </a:t>
            </a:r>
            <a:r>
              <a:rPr lang="en-US" sz="2800" dirty="0" err="1"/>
              <a:t>volutpat</a:t>
            </a:r>
            <a:r>
              <a:rPr lang="en-US" sz="2800" dirty="0"/>
              <a:t> </a:t>
            </a:r>
            <a:r>
              <a:rPr lang="en-US" sz="2800" dirty="0" err="1"/>
              <a:t>augue</a:t>
            </a:r>
            <a:r>
              <a:rPr lang="en-US" sz="2800" dirty="0"/>
              <a:t>. </a:t>
            </a:r>
            <a:r>
              <a:rPr lang="en-US" sz="3200" dirty="0"/>
              <a:t>Lorem ipsum dolor sit </a:t>
            </a:r>
            <a:r>
              <a:rPr lang="en-US" sz="3200" dirty="0" err="1"/>
              <a:t>amet</a:t>
            </a:r>
            <a:r>
              <a:rPr lang="en-US" sz="3200" dirty="0"/>
              <a:t>, </a:t>
            </a:r>
            <a:r>
              <a:rPr lang="en-US" sz="3200" dirty="0" err="1"/>
              <a:t>consectetur</a:t>
            </a:r>
            <a:r>
              <a:rPr lang="en-US" sz="3200" dirty="0"/>
              <a:t> </a:t>
            </a:r>
            <a:r>
              <a:rPr lang="en-US" sz="3200" dirty="0" err="1"/>
              <a:t>adipiscing</a:t>
            </a:r>
            <a:r>
              <a:rPr lang="en-US" sz="3200" dirty="0"/>
              <a:t> </a:t>
            </a:r>
            <a:r>
              <a:rPr lang="en-US" sz="3200" dirty="0" err="1"/>
              <a:t>elit</a:t>
            </a:r>
            <a:r>
              <a:rPr lang="en-US" sz="3200" dirty="0"/>
              <a:t>. Lorem ipsum dolor sit </a:t>
            </a:r>
            <a:r>
              <a:rPr lang="en-US" sz="3200" dirty="0" err="1"/>
              <a:t>amet</a:t>
            </a:r>
            <a:r>
              <a:rPr lang="en-US" sz="3200" dirty="0"/>
              <a:t>, </a:t>
            </a:r>
            <a:r>
              <a:rPr lang="en-US" sz="3200" dirty="0" err="1"/>
              <a:t>consectetur</a:t>
            </a:r>
            <a:r>
              <a:rPr lang="en-US" sz="3200" dirty="0"/>
              <a:t> </a:t>
            </a:r>
            <a:r>
              <a:rPr lang="en-US" sz="3200" dirty="0" err="1"/>
              <a:t>adipiscing</a:t>
            </a:r>
            <a:r>
              <a:rPr lang="en-US" sz="3200" dirty="0"/>
              <a:t> </a:t>
            </a:r>
            <a:r>
              <a:rPr lang="en-US" sz="3200" dirty="0" err="1"/>
              <a:t>elit</a:t>
            </a:r>
            <a:r>
              <a:rPr lang="en-US" sz="3200" dirty="0"/>
              <a:t>. Cras non </a:t>
            </a:r>
            <a:r>
              <a:rPr lang="en-US" sz="3200" dirty="0" err="1"/>
              <a:t>felis</a:t>
            </a:r>
            <a:r>
              <a:rPr lang="en-US" sz="3200" dirty="0"/>
              <a:t> </a:t>
            </a:r>
            <a:r>
              <a:rPr lang="en-US" sz="3200" dirty="0" err="1"/>
              <a:t>volutpat</a:t>
            </a:r>
            <a:r>
              <a:rPr lang="en-US" sz="3200" dirty="0"/>
              <a:t>, </a:t>
            </a:r>
            <a:r>
              <a:rPr lang="en-US" sz="3200" dirty="0" err="1"/>
              <a:t>viverra</a:t>
            </a:r>
            <a:r>
              <a:rPr lang="en-US" sz="3200" dirty="0"/>
              <a:t> eros at, </a:t>
            </a:r>
            <a:r>
              <a:rPr lang="en-US" sz="3200" dirty="0" err="1"/>
              <a:t>posuere</a:t>
            </a:r>
            <a:r>
              <a:rPr lang="en-US" sz="3200" dirty="0"/>
              <a:t> </a:t>
            </a:r>
            <a:r>
              <a:rPr lang="en-US" sz="3200" dirty="0" err="1"/>
              <a:t>tellus</a:t>
            </a:r>
            <a:r>
              <a:rPr lang="en-US" sz="3200" dirty="0"/>
              <a:t>. </a:t>
            </a:r>
            <a:r>
              <a:rPr lang="en-US" sz="3200" dirty="0" err="1"/>
              <a:t>Quisque</a:t>
            </a:r>
            <a:r>
              <a:rPr lang="en-US" sz="3200" dirty="0"/>
              <a:t> vel </a:t>
            </a:r>
            <a:r>
              <a:rPr lang="en-US" sz="3200" dirty="0" err="1"/>
              <a:t>felis</a:t>
            </a:r>
            <a:r>
              <a:rPr lang="en-US" sz="3200" dirty="0"/>
              <a:t> </a:t>
            </a:r>
            <a:r>
              <a:rPr lang="en-US" sz="3200" dirty="0" err="1"/>
              <a:t>eu</a:t>
            </a:r>
            <a:r>
              <a:rPr lang="en-US" sz="3200" dirty="0"/>
              <a:t> </a:t>
            </a:r>
            <a:r>
              <a:rPr lang="en-US" sz="3200" dirty="0" err="1"/>
              <a:t>lacus</a:t>
            </a:r>
            <a:r>
              <a:rPr lang="en-US" sz="3200" dirty="0"/>
              <a:t> </a:t>
            </a:r>
            <a:r>
              <a:rPr lang="en-US" sz="3200" dirty="0" err="1"/>
              <a:t>tincidunt</a:t>
            </a:r>
            <a:r>
              <a:rPr lang="en-US" sz="3200" dirty="0"/>
              <a:t> </a:t>
            </a:r>
            <a:r>
              <a:rPr lang="en-US" sz="3200" dirty="0" err="1"/>
              <a:t>dignissim</a:t>
            </a:r>
            <a:r>
              <a:rPr lang="en-US" sz="3200" dirty="0"/>
              <a:t>. </a:t>
            </a:r>
            <a:r>
              <a:rPr lang="en-US" sz="3200" dirty="0" err="1"/>
              <a:t>Praesent</a:t>
            </a:r>
            <a:r>
              <a:rPr lang="en-US" sz="3200" dirty="0"/>
              <a:t> vitae porta lorem, </a:t>
            </a:r>
            <a:r>
              <a:rPr lang="en-US" sz="3200" dirty="0" err="1"/>
              <a:t>finibus</a:t>
            </a:r>
            <a:r>
              <a:rPr lang="en-US" sz="3200" dirty="0"/>
              <a:t> </a:t>
            </a:r>
            <a:r>
              <a:rPr lang="en-US" sz="3200" dirty="0" err="1"/>
              <a:t>pellentesque</a:t>
            </a:r>
            <a:r>
              <a:rPr lang="en-US" sz="3200" dirty="0"/>
              <a:t> nisi. </a:t>
            </a:r>
            <a:r>
              <a:rPr lang="en-US" sz="3200" dirty="0" err="1"/>
              <a:t>Nulla</a:t>
            </a:r>
            <a:r>
              <a:rPr lang="en-US" sz="3200" dirty="0"/>
              <a:t> </a:t>
            </a:r>
            <a:r>
              <a:rPr lang="en-US" sz="3200" dirty="0" err="1"/>
              <a:t>tincidunt</a:t>
            </a:r>
            <a:r>
              <a:rPr lang="en-US" sz="3200" dirty="0"/>
              <a:t> </a:t>
            </a:r>
            <a:r>
              <a:rPr lang="en-US" sz="3200" dirty="0" err="1"/>
              <a:t>nulla</a:t>
            </a:r>
            <a:r>
              <a:rPr lang="en-US" sz="3200" dirty="0"/>
              <a:t> ac </a:t>
            </a:r>
            <a:r>
              <a:rPr lang="en-US" sz="3200" dirty="0" err="1"/>
              <a:t>blandit</a:t>
            </a:r>
            <a:r>
              <a:rPr lang="en-US" sz="3200" dirty="0"/>
              <a:t> maximus. Morbi a cursus </a:t>
            </a:r>
            <a:r>
              <a:rPr lang="en-US" sz="3200" dirty="0" err="1"/>
              <a:t>massa</a:t>
            </a:r>
            <a:r>
              <a:rPr lang="en-US" sz="3200" dirty="0"/>
              <a:t>. Maecenas et dictum diam, ac </a:t>
            </a:r>
            <a:r>
              <a:rPr lang="en-US" sz="3200" dirty="0" err="1"/>
              <a:t>malesuada</a:t>
            </a:r>
            <a:r>
              <a:rPr lang="en-US" sz="3200" dirty="0"/>
              <a:t> </a:t>
            </a:r>
            <a:r>
              <a:rPr lang="en-US" sz="3200" dirty="0" err="1"/>
              <a:t>arcu</a:t>
            </a:r>
            <a:r>
              <a:rPr lang="en-US" sz="3200" dirty="0"/>
              <a:t>. Duis pulvinar, </a:t>
            </a:r>
            <a:r>
              <a:rPr lang="en-US" sz="3200" dirty="0" err="1"/>
              <a:t>lectus</a:t>
            </a:r>
            <a:r>
              <a:rPr lang="en-US" sz="3200" dirty="0"/>
              <a:t> sed </a:t>
            </a:r>
            <a:r>
              <a:rPr lang="en-US" sz="3200" dirty="0" err="1"/>
              <a:t>viverra</a:t>
            </a:r>
            <a:r>
              <a:rPr lang="en-US" sz="3200" dirty="0"/>
              <a:t> </a:t>
            </a:r>
            <a:r>
              <a:rPr lang="en-US" sz="3200" dirty="0" err="1"/>
              <a:t>varius</a:t>
            </a:r>
            <a:r>
              <a:rPr lang="en-US" sz="3200" dirty="0"/>
              <a:t>, </a:t>
            </a:r>
            <a:r>
              <a:rPr lang="en-US" sz="3200" dirty="0" err="1"/>
              <a:t>arcu</a:t>
            </a:r>
            <a:r>
              <a:rPr lang="en-US" sz="3200" dirty="0"/>
              <a:t> </a:t>
            </a:r>
            <a:r>
              <a:rPr lang="en-US" sz="3200" dirty="0" err="1"/>
              <a:t>tortor</a:t>
            </a:r>
            <a:r>
              <a:rPr lang="en-US" sz="3200" dirty="0"/>
              <a:t> </a:t>
            </a:r>
            <a:r>
              <a:rPr lang="en-US" sz="3200" dirty="0" err="1"/>
              <a:t>tincidunt</a:t>
            </a:r>
            <a:r>
              <a:rPr lang="en-US" sz="3200" dirty="0"/>
              <a:t> ligula, </a:t>
            </a:r>
            <a:r>
              <a:rPr lang="en-US" sz="3200" dirty="0" err="1"/>
              <a:t>eu</a:t>
            </a:r>
            <a:r>
              <a:rPr lang="en-US" sz="3200" dirty="0"/>
              <a:t> </a:t>
            </a:r>
            <a:r>
              <a:rPr lang="en-US" sz="3200" dirty="0" err="1"/>
              <a:t>vulputate</a:t>
            </a:r>
            <a:r>
              <a:rPr lang="en-US" sz="3200" dirty="0"/>
              <a:t> </a:t>
            </a:r>
            <a:r>
              <a:rPr lang="en-US" sz="3200" dirty="0" err="1"/>
              <a:t>quam</a:t>
            </a:r>
            <a:r>
              <a:rPr lang="en-US" sz="3200" dirty="0"/>
              <a:t> </a:t>
            </a:r>
            <a:r>
              <a:rPr lang="en-US" sz="3200" dirty="0" err="1"/>
              <a:t>risus</a:t>
            </a:r>
            <a:r>
              <a:rPr lang="en-US" sz="3200" dirty="0"/>
              <a:t> </a:t>
            </a:r>
            <a:r>
              <a:rPr lang="en-US" sz="3200" dirty="0" err="1"/>
              <a:t>volutpat</a:t>
            </a:r>
            <a:r>
              <a:rPr lang="en-US" sz="3200" dirty="0"/>
              <a:t> </a:t>
            </a:r>
            <a:r>
              <a:rPr lang="en-US" sz="3200" dirty="0" err="1"/>
              <a:t>augue</a:t>
            </a:r>
            <a:r>
              <a:rPr lang="en-US" sz="3200" dirty="0"/>
              <a:t>. </a:t>
            </a:r>
            <a:r>
              <a:rPr lang="en-US" sz="3600" dirty="0"/>
              <a:t>Lorem ipsum dolor sit </a:t>
            </a:r>
            <a:r>
              <a:rPr lang="en-US" sz="3600" dirty="0" err="1"/>
              <a:t>amet</a:t>
            </a:r>
            <a:r>
              <a:rPr lang="en-US" sz="3600" dirty="0"/>
              <a:t>, </a:t>
            </a:r>
            <a:r>
              <a:rPr lang="en-US" sz="3600" dirty="0" err="1"/>
              <a:t>consectetur</a:t>
            </a:r>
            <a:r>
              <a:rPr lang="en-US" sz="3600" dirty="0"/>
              <a:t> </a:t>
            </a:r>
            <a:r>
              <a:rPr lang="en-US" sz="3600" dirty="0" err="1"/>
              <a:t>adipiscing</a:t>
            </a:r>
            <a:r>
              <a:rPr lang="en-US" sz="3600" dirty="0"/>
              <a:t> </a:t>
            </a:r>
            <a:r>
              <a:rPr lang="en-US" sz="3600" dirty="0" err="1"/>
              <a:t>elit</a:t>
            </a:r>
            <a:r>
              <a:rPr lang="en-US" sz="3600" dirty="0"/>
              <a:t>. </a:t>
            </a:r>
            <a:endParaRPr lang="en-US" sz="4000" b="0" strike="noStrike" spc="-1" dirty="0">
              <a:latin typeface="Arial"/>
            </a:endParaRPr>
          </a:p>
          <a:p>
            <a:pPr algn="just"/>
            <a:r>
              <a:rPr lang="en-US" sz="3600" dirty="0"/>
              <a:t>Lorem ipsum dolor sit </a:t>
            </a:r>
            <a:r>
              <a:rPr lang="en-US" sz="3600" dirty="0" err="1"/>
              <a:t>amet</a:t>
            </a:r>
            <a:r>
              <a:rPr lang="en-US" sz="3600" dirty="0"/>
              <a:t>, </a:t>
            </a:r>
            <a:r>
              <a:rPr lang="en-US" sz="3600" dirty="0" err="1"/>
              <a:t>consectetur</a:t>
            </a:r>
            <a:r>
              <a:rPr lang="en-US" sz="3600" dirty="0"/>
              <a:t> </a:t>
            </a:r>
            <a:r>
              <a:rPr lang="en-US" sz="3600" dirty="0" err="1"/>
              <a:t>adipiscing</a:t>
            </a:r>
            <a:r>
              <a:rPr lang="en-US" sz="3600" dirty="0"/>
              <a:t> </a:t>
            </a:r>
            <a:r>
              <a:rPr lang="en-US" sz="3600" dirty="0" err="1"/>
              <a:t>elit</a:t>
            </a:r>
            <a:r>
              <a:rPr lang="en-US" sz="3600" dirty="0"/>
              <a:t>. Cras non </a:t>
            </a:r>
            <a:r>
              <a:rPr lang="en-US" sz="3600" dirty="0" err="1"/>
              <a:t>felis</a:t>
            </a:r>
            <a:r>
              <a:rPr lang="en-US" sz="3600" dirty="0"/>
              <a:t> </a:t>
            </a:r>
            <a:r>
              <a:rPr lang="en-US" sz="3600" dirty="0" err="1"/>
              <a:t>volutpat</a:t>
            </a:r>
            <a:r>
              <a:rPr lang="en-US" sz="3600" dirty="0"/>
              <a:t>, </a:t>
            </a:r>
            <a:r>
              <a:rPr lang="en-US" sz="3600" dirty="0" err="1"/>
              <a:t>viverra</a:t>
            </a:r>
            <a:r>
              <a:rPr lang="en-US" sz="3600" dirty="0"/>
              <a:t> eros at, </a:t>
            </a:r>
            <a:r>
              <a:rPr lang="en-US" sz="3600" dirty="0" err="1"/>
              <a:t>posuere</a:t>
            </a:r>
            <a:r>
              <a:rPr lang="en-US" sz="3600" dirty="0"/>
              <a:t> </a:t>
            </a:r>
            <a:r>
              <a:rPr lang="en-US" sz="3600" dirty="0" err="1"/>
              <a:t>tellus</a:t>
            </a:r>
            <a:r>
              <a:rPr lang="en-US" sz="3600" dirty="0"/>
              <a:t>. </a:t>
            </a:r>
            <a:r>
              <a:rPr lang="en-US" sz="3600" dirty="0" err="1"/>
              <a:t>Quisque</a:t>
            </a:r>
            <a:r>
              <a:rPr lang="en-US" sz="3600" dirty="0"/>
              <a:t> vel </a:t>
            </a:r>
            <a:r>
              <a:rPr lang="en-US" sz="3600" dirty="0" err="1"/>
              <a:t>felis</a:t>
            </a:r>
            <a:r>
              <a:rPr lang="en-US" sz="3600" dirty="0"/>
              <a:t> </a:t>
            </a:r>
            <a:r>
              <a:rPr lang="en-US" sz="3600" dirty="0" err="1"/>
              <a:t>eu</a:t>
            </a:r>
            <a:r>
              <a:rPr lang="en-US" sz="3600" dirty="0"/>
              <a:t> </a:t>
            </a:r>
            <a:r>
              <a:rPr lang="en-US" sz="3600" dirty="0" err="1"/>
              <a:t>lacus</a:t>
            </a:r>
            <a:r>
              <a:rPr lang="en-US" sz="3600" dirty="0"/>
              <a:t> </a:t>
            </a:r>
            <a:r>
              <a:rPr lang="en-US" sz="3600" dirty="0" err="1"/>
              <a:t>tincidunt</a:t>
            </a:r>
            <a:r>
              <a:rPr lang="en-US" sz="3600" dirty="0"/>
              <a:t> </a:t>
            </a:r>
            <a:r>
              <a:rPr lang="en-US" sz="3600" dirty="0" err="1"/>
              <a:t>dignissim</a:t>
            </a:r>
            <a:r>
              <a:rPr lang="en-US" sz="3600" dirty="0"/>
              <a:t>. </a:t>
            </a:r>
            <a:r>
              <a:rPr lang="en-US" sz="3600" dirty="0" err="1"/>
              <a:t>Praesent</a:t>
            </a:r>
            <a:r>
              <a:rPr lang="en-US" sz="3600" dirty="0"/>
              <a:t> vitae porta lorem, </a:t>
            </a:r>
            <a:r>
              <a:rPr lang="en-US" sz="3600" dirty="0" err="1"/>
              <a:t>finibus</a:t>
            </a:r>
            <a:r>
              <a:rPr lang="en-US" sz="3600" dirty="0"/>
              <a:t> </a:t>
            </a:r>
            <a:r>
              <a:rPr lang="en-US" sz="3600" dirty="0" err="1"/>
              <a:t>pellentesque</a:t>
            </a:r>
            <a:r>
              <a:rPr lang="en-US" sz="3600" dirty="0"/>
              <a:t> nisi. </a:t>
            </a:r>
            <a:r>
              <a:rPr lang="en-US" sz="3600" dirty="0" err="1"/>
              <a:t>Nulla</a:t>
            </a:r>
            <a:r>
              <a:rPr lang="en-US" sz="3600" dirty="0"/>
              <a:t> </a:t>
            </a:r>
            <a:r>
              <a:rPr lang="en-US" sz="3600" dirty="0" err="1"/>
              <a:t>tincidunt</a:t>
            </a:r>
            <a:r>
              <a:rPr lang="en-US" sz="3600" dirty="0"/>
              <a:t> </a:t>
            </a:r>
            <a:r>
              <a:rPr lang="en-US" sz="3600" dirty="0" err="1"/>
              <a:t>nulla</a:t>
            </a:r>
            <a:r>
              <a:rPr lang="en-US" sz="3600" dirty="0"/>
              <a:t> ac </a:t>
            </a:r>
            <a:r>
              <a:rPr lang="en-US" sz="3600" dirty="0" err="1"/>
              <a:t>blandit</a:t>
            </a:r>
            <a:r>
              <a:rPr lang="en-US" sz="3600" dirty="0"/>
              <a:t> maximus. Morbi a cursus </a:t>
            </a:r>
            <a:r>
              <a:rPr lang="en-US" sz="3600" dirty="0" err="1"/>
              <a:t>massa</a:t>
            </a:r>
            <a:r>
              <a:rPr lang="en-US" sz="3600" dirty="0"/>
              <a:t>. Maecenas et dictum diam, ac </a:t>
            </a:r>
            <a:r>
              <a:rPr lang="en-US" sz="3600" dirty="0" err="1"/>
              <a:t>malesuada</a:t>
            </a:r>
            <a:r>
              <a:rPr lang="en-US" sz="3600" dirty="0"/>
              <a:t> </a:t>
            </a:r>
            <a:r>
              <a:rPr lang="en-US" sz="3600" dirty="0" err="1"/>
              <a:t>arcu</a:t>
            </a:r>
            <a:endParaRPr lang="en-US" sz="3600" b="0" strike="noStrike" spc="-1" dirty="0">
              <a:latin typeface="Arial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079CFB6-24F5-F547-C4A1-4DDF90D0BEB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3920" y="-7638"/>
            <a:ext cx="30311196" cy="323395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FE341F9-1C15-FCA4-5986-B10E101A01C5}"/>
              </a:ext>
            </a:extLst>
          </p:cNvPr>
          <p:cNvSpPr txBox="1"/>
          <p:nvPr/>
        </p:nvSpPr>
        <p:spPr>
          <a:xfrm>
            <a:off x="506119" y="9049460"/>
            <a:ext cx="102823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01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0" cap="none" spc="-1" normalizeH="0" baseline="0" noProof="0" dirty="0">
                <a:ln>
                  <a:noFill/>
                </a:ln>
                <a:solidFill>
                  <a:srgbClr val="B8480B"/>
                </a:solidFill>
                <a:effectLst/>
                <a:uLnTx/>
                <a:uFillTx/>
                <a:latin typeface="Bai Jamjuree SemiBold"/>
                <a:ea typeface="Open Sans" panose="020B0606030504020204" pitchFamily="34" charset="0"/>
              </a:rPr>
              <a:t>I.  Introduction</a:t>
            </a:r>
            <a:endParaRPr kumimoji="0" lang="en-US" sz="5400" b="0" i="0" u="none" strike="noStrike" kern="0" cap="none" spc="-1" normalizeH="0" baseline="0" noProof="0" dirty="0">
              <a:ln>
                <a:noFill/>
              </a:ln>
              <a:solidFill>
                <a:srgbClr val="B8480B"/>
              </a:solidFill>
              <a:effectLst/>
              <a:uLnTx/>
              <a:uFillTx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54A64BA-7D16-C464-D391-FBC5ADDF0D0D}"/>
              </a:ext>
            </a:extLst>
          </p:cNvPr>
          <p:cNvSpPr txBox="1"/>
          <p:nvPr/>
        </p:nvSpPr>
        <p:spPr>
          <a:xfrm>
            <a:off x="506119" y="15375202"/>
            <a:ext cx="102823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01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0" cap="none" spc="-1" normalizeH="0" baseline="0" noProof="0" dirty="0">
                <a:ln>
                  <a:noFill/>
                </a:ln>
                <a:solidFill>
                  <a:srgbClr val="B8480B"/>
                </a:solidFill>
                <a:effectLst/>
                <a:uLnTx/>
                <a:uFillTx/>
                <a:latin typeface="Bai Jamjuree SemiBold"/>
                <a:ea typeface="Open Sans" panose="020B0606030504020204" pitchFamily="34" charset="0"/>
              </a:rPr>
              <a:t>II.  Approach</a:t>
            </a:r>
            <a:endParaRPr kumimoji="0" lang="en-US" sz="5400" b="0" i="0" u="none" strike="noStrike" kern="0" cap="none" spc="-1" normalizeH="0" baseline="0" noProof="0" dirty="0">
              <a:ln>
                <a:noFill/>
              </a:ln>
              <a:solidFill>
                <a:srgbClr val="B8480B"/>
              </a:solidFill>
              <a:effectLst/>
              <a:uLnTx/>
              <a:uFillTx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C693468-38EB-73B3-1A85-711CDDF7E493}"/>
              </a:ext>
            </a:extLst>
          </p:cNvPr>
          <p:cNvSpPr txBox="1"/>
          <p:nvPr/>
        </p:nvSpPr>
        <p:spPr>
          <a:xfrm>
            <a:off x="671771" y="30751662"/>
            <a:ext cx="137123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Figure 1.</a:t>
            </a:r>
            <a:r>
              <a:rPr lang="en-US" sz="3600" dirty="0"/>
              <a:t> Diagram Showing Review of Possible Approaches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22534D3-F070-9A20-9C44-82B82D7F871D}"/>
              </a:ext>
            </a:extLst>
          </p:cNvPr>
          <p:cNvSpPr/>
          <p:nvPr/>
        </p:nvSpPr>
        <p:spPr bwMode="auto">
          <a:xfrm>
            <a:off x="671771" y="22087298"/>
            <a:ext cx="13712394" cy="8117111"/>
          </a:xfrm>
          <a:prstGeom prst="rect">
            <a:avLst/>
          </a:prstGeom>
          <a:noFill/>
          <a:ln w="9525" cap="flat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2846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2" name="Picture 6" descr="Sample Watermark - PNG All">
            <a:extLst>
              <a:ext uri="{FF2B5EF4-FFF2-40B4-BE49-F238E27FC236}">
                <a16:creationId xmlns:a16="http://schemas.microsoft.com/office/drawing/2014/main" id="{857AAB08-46F3-2D09-85D6-19A430A410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5811" y="22766906"/>
            <a:ext cx="9410700" cy="679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0F427EDD-74FC-C72E-6910-732317E25E72}"/>
              </a:ext>
            </a:extLst>
          </p:cNvPr>
          <p:cNvSpPr txBox="1"/>
          <p:nvPr/>
        </p:nvSpPr>
        <p:spPr>
          <a:xfrm>
            <a:off x="15550661" y="30815445"/>
            <a:ext cx="137123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/>
              <a:t>Figure 2.</a:t>
            </a:r>
            <a:r>
              <a:rPr lang="en-US" sz="3600" dirty="0"/>
              <a:t> Diagram Showing Various Experimental Configurations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FE4287D-6FC0-1EA8-E7A3-AFD7824200DA}"/>
              </a:ext>
            </a:extLst>
          </p:cNvPr>
          <p:cNvSpPr/>
          <p:nvPr/>
        </p:nvSpPr>
        <p:spPr bwMode="auto">
          <a:xfrm>
            <a:off x="15652261" y="22151081"/>
            <a:ext cx="13250517" cy="8117111"/>
          </a:xfrm>
          <a:prstGeom prst="rect">
            <a:avLst/>
          </a:prstGeom>
          <a:noFill/>
          <a:ln w="9525" cap="flat" cmpd="sng" algn="ctr">
            <a:solidFill>
              <a:schemeClr val="bg2">
                <a:lumMod val="7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284663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8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5" name="Picture 6" descr="Sample Watermark - PNG All">
            <a:extLst>
              <a:ext uri="{FF2B5EF4-FFF2-40B4-BE49-F238E27FC236}">
                <a16:creationId xmlns:a16="http://schemas.microsoft.com/office/drawing/2014/main" id="{F0342955-DBA5-CA90-73E4-BD7923545F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72169" y="22709370"/>
            <a:ext cx="9410700" cy="6794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052CD74D-E306-08A6-1453-6948B8593AF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907999" y="38375592"/>
            <a:ext cx="4441607" cy="4441607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05CC3987-6824-8B74-CE10-E8433F025017}"/>
              </a:ext>
            </a:extLst>
          </p:cNvPr>
          <p:cNvSpPr txBox="1"/>
          <p:nvPr/>
        </p:nvSpPr>
        <p:spPr>
          <a:xfrm>
            <a:off x="671771" y="38772544"/>
            <a:ext cx="102823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201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0" cap="none" spc="-1" normalizeH="0" baseline="0" noProof="0" dirty="0">
                <a:ln>
                  <a:noFill/>
                </a:ln>
                <a:solidFill>
                  <a:srgbClr val="B8480B"/>
                </a:solidFill>
                <a:effectLst/>
                <a:uLnTx/>
                <a:uFillTx/>
                <a:latin typeface="Bai Jamjuree SemiBold"/>
                <a:ea typeface="Open Sans" panose="020B0606030504020204" pitchFamily="34" charset="0"/>
              </a:rPr>
              <a:t>III.  Conclusion</a:t>
            </a:r>
            <a:endParaRPr kumimoji="0" lang="en-US" sz="5400" b="0" i="0" u="none" strike="noStrike" kern="0" cap="none" spc="-1" normalizeH="0" baseline="0" noProof="0" dirty="0">
              <a:ln>
                <a:noFill/>
              </a:ln>
              <a:solidFill>
                <a:srgbClr val="B8480B"/>
              </a:solidFill>
              <a:effectLst/>
              <a:uLnTx/>
              <a:uFillTx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308F359-5625-ADEA-3C2F-367845786FCE}"/>
              </a:ext>
            </a:extLst>
          </p:cNvPr>
          <p:cNvSpPr txBox="1"/>
          <p:nvPr/>
        </p:nvSpPr>
        <p:spPr>
          <a:xfrm>
            <a:off x="-3048000" y="29464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24333</TotalTime>
  <Words>882</Words>
  <Application>Microsoft Macintosh PowerPoint</Application>
  <PresentationFormat>Custom</PresentationFormat>
  <Paragraphs>19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Bai Jamjuree SemiBold</vt:lpstr>
      <vt:lpstr>DINPro-Bold</vt:lpstr>
      <vt:lpstr>Open Sans</vt:lpstr>
      <vt:lpstr>Symbol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subject/>
  <dc:creator>Me</dc:creator>
  <dc:description/>
  <cp:lastModifiedBy>Sophia McKeever</cp:lastModifiedBy>
  <cp:revision>531</cp:revision>
  <cp:lastPrinted>2014-07-15T21:35:03Z</cp:lastPrinted>
  <dcterms:created xsi:type="dcterms:W3CDTF">2007-09-19T14:12:32Z</dcterms:created>
  <dcterms:modified xsi:type="dcterms:W3CDTF">2024-04-21T02:28:42Z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ContentTypeId">
    <vt:lpwstr>0x010100B1D8DF2F116F7D4586D3BDA67D3E6CA9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inksUpToDate">
    <vt:bool>false</vt:bool>
  </property>
  <property fmtid="{D5CDD505-2E9C-101B-9397-08002B2CF9AE}" pid="7" name="MMClips">
    <vt:i4>0</vt:i4>
  </property>
  <property fmtid="{D5CDD505-2E9C-101B-9397-08002B2CF9AE}" pid="8" name="Notes">
    <vt:i4>1</vt:i4>
  </property>
  <property fmtid="{D5CDD505-2E9C-101B-9397-08002B2CF9AE}" pid="9" name="PresentationFormat">
    <vt:lpwstr>Custom</vt:lpwstr>
  </property>
  <property fmtid="{D5CDD505-2E9C-101B-9397-08002B2CF9AE}" pid="10" name="ScaleCrop">
    <vt:bool>false</vt:bool>
  </property>
  <property fmtid="{D5CDD505-2E9C-101B-9397-08002B2CF9AE}" pid="11" name="ShareDoc">
    <vt:bool>false</vt:bool>
  </property>
  <property fmtid="{D5CDD505-2E9C-101B-9397-08002B2CF9AE}" pid="12" name="Slides">
    <vt:i4>1</vt:i4>
  </property>
</Properties>
</file>