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6"/>
  </p:notesMasterIdLst>
  <p:sldIdLst>
    <p:sldId id="256" r:id="rId5"/>
  </p:sldIdLst>
  <p:sldSz cx="42794238" cy="30267275"/>
  <p:notesSz cx="7010400" cy="9296400"/>
  <p:embeddedFontLst>
    <p:embeddedFont>
      <p:font typeface="Open Sans" panose="020B0606030504020204" pitchFamily="34" charset="0"/>
      <p:regular r:id="rId7"/>
      <p:bold r:id="rId8"/>
      <p:italic r:id="rId9"/>
      <p:boldItalic r:id="rId10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80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34889" algn="l" rtl="0" fontAlgn="base">
      <a:spcBef>
        <a:spcPct val="0"/>
      </a:spcBef>
      <a:spcAft>
        <a:spcPct val="0"/>
      </a:spcAft>
      <a:defRPr sz="80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869777" algn="l" rtl="0" fontAlgn="base">
      <a:spcBef>
        <a:spcPct val="0"/>
      </a:spcBef>
      <a:spcAft>
        <a:spcPct val="0"/>
      </a:spcAft>
      <a:defRPr sz="80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04666" algn="l" rtl="0" fontAlgn="base">
      <a:spcBef>
        <a:spcPct val="0"/>
      </a:spcBef>
      <a:spcAft>
        <a:spcPct val="0"/>
      </a:spcAft>
      <a:defRPr sz="80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739555" algn="l" rtl="0" fontAlgn="base">
      <a:spcBef>
        <a:spcPct val="0"/>
      </a:spcBef>
      <a:spcAft>
        <a:spcPct val="0"/>
      </a:spcAft>
      <a:defRPr sz="80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174443" algn="l" defTabSz="869777" rtl="0" eaLnBrk="1" latinLnBrk="0" hangingPunct="1">
      <a:defRPr sz="80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609332" algn="l" defTabSz="869777" rtl="0" eaLnBrk="1" latinLnBrk="0" hangingPunct="1">
      <a:defRPr sz="80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044220" algn="l" defTabSz="869777" rtl="0" eaLnBrk="1" latinLnBrk="0" hangingPunct="1">
      <a:defRPr sz="80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479109" algn="l" defTabSz="869777" rtl="0" eaLnBrk="1" latinLnBrk="0" hangingPunct="1">
      <a:defRPr sz="80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234" userDrawn="1">
          <p15:clr>
            <a:srgbClr val="A4A3A4"/>
          </p15:clr>
        </p15:guide>
        <p15:guide id="2" pos="13818" userDrawn="1">
          <p15:clr>
            <a:srgbClr val="A4A3A4"/>
          </p15:clr>
        </p15:guide>
        <p15:guide id="3" pos="15175" userDrawn="1">
          <p15:clr>
            <a:srgbClr val="A4A3A4"/>
          </p15:clr>
        </p15:guide>
        <p15:guide id="4" pos="788" userDrawn="1">
          <p15:clr>
            <a:srgbClr val="A4A3A4"/>
          </p15:clr>
        </p15:guide>
        <p15:guide id="5" pos="26034" userDrawn="1">
          <p15:clr>
            <a:srgbClr val="A4A3A4"/>
          </p15:clr>
        </p15:guide>
        <p15:guide id="6" orient="horz" pos="12317" userDrawn="1">
          <p15:clr>
            <a:srgbClr val="A4A3A4"/>
          </p15:clr>
        </p15:guide>
        <p15:guide id="7" orient="horz" pos="7904" userDrawn="1">
          <p15:clr>
            <a:srgbClr val="A4A3A4"/>
          </p15:clr>
        </p15:guide>
        <p15:guide id="8" orient="horz" pos="15542" userDrawn="1">
          <p15:clr>
            <a:srgbClr val="A4A3A4"/>
          </p15:clr>
        </p15:guide>
        <p15:guide id="9" orient="horz" pos="5493" userDrawn="1">
          <p15:clr>
            <a:srgbClr val="A4A3A4"/>
          </p15:clr>
        </p15:guide>
        <p15:guide id="10" orient="horz" pos="17036" userDrawn="1">
          <p15:clr>
            <a:srgbClr val="A4A3A4"/>
          </p15:clr>
        </p15:guide>
        <p15:guide id="11" orient="horz" pos="3185" userDrawn="1">
          <p15:clr>
            <a:srgbClr val="A4A3A4"/>
          </p15:clr>
        </p15:guide>
        <p15:guide id="12" orient="horz" pos="16425" userDrawn="1">
          <p15:clr>
            <a:srgbClr val="A4A3A4"/>
          </p15:clr>
        </p15:guide>
        <p15:guide id="13" orient="horz" pos="3796" userDrawn="1">
          <p15:clr>
            <a:srgbClr val="A4A3A4"/>
          </p15:clr>
        </p15:guide>
        <p15:guide id="14" pos="13479" userDrawn="1">
          <p15:clr>
            <a:srgbClr val="A4A3A4"/>
          </p15:clr>
        </p15:guide>
        <p15:guide id="15" orient="horz" pos="4679" userDrawn="1">
          <p15:clr>
            <a:srgbClr val="A4A3A4"/>
          </p15:clr>
        </p15:guide>
        <p15:guide id="16" orient="horz" pos="8719" userDrawn="1">
          <p15:clr>
            <a:srgbClr val="A4A3A4"/>
          </p15:clr>
        </p15:guide>
        <p15:guide id="17" orient="horz" pos="96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F2F2F2"/>
    <a:srgbClr val="B7DCFF"/>
    <a:srgbClr val="0200E1"/>
    <a:srgbClr val="B8480B"/>
    <a:srgbClr val="90C4FF"/>
    <a:srgbClr val="78BAFF"/>
    <a:srgbClr val="FF8124"/>
    <a:srgbClr val="EE701B"/>
    <a:srgbClr val="E96C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015"/>
    <p:restoredTop sz="50000" autoAdjust="0"/>
  </p:normalViewPr>
  <p:slideViewPr>
    <p:cSldViewPr>
      <p:cViewPr varScale="1">
        <p:scale>
          <a:sx n="29" d="100"/>
          <a:sy n="29" d="100"/>
        </p:scale>
        <p:origin x="2632" y="288"/>
      </p:cViewPr>
      <p:guideLst>
        <p:guide orient="horz" pos="13234"/>
        <p:guide pos="13818"/>
        <p:guide pos="15175"/>
        <p:guide pos="788"/>
        <p:guide pos="26034"/>
        <p:guide orient="horz" pos="12317"/>
        <p:guide orient="horz" pos="7904"/>
        <p:guide orient="horz" pos="15542"/>
        <p:guide orient="horz" pos="5493"/>
        <p:guide orient="horz" pos="17036"/>
        <p:guide orient="horz" pos="3185"/>
        <p:guide orient="horz" pos="16425"/>
        <p:guide orient="horz" pos="3796"/>
        <p:guide pos="13479"/>
        <p:guide orient="horz" pos="4679"/>
        <p:guide orient="horz" pos="8719"/>
        <p:guide orient="horz" pos="960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B20194F-D6EE-43B7-B66C-E32932A0666B}" type="datetimeFigureOut">
              <a:rPr lang="en-US"/>
              <a:pPr>
                <a:defRPr/>
              </a:pPr>
              <a:t>4/20/24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41400" y="696913"/>
            <a:ext cx="492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44CA8A6-C401-4290-9EB9-44EF6D3A7F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798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34889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69777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304666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739555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174443" algn="l" defTabSz="86977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609332" algn="l" defTabSz="86977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44220" algn="l" defTabSz="86977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79109" algn="l" defTabSz="86977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41400" y="696913"/>
            <a:ext cx="492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57066" indent="-291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64717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30604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96491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EB184BF-8572-468F-AC04-DD979D83C474}" type="slidenum">
              <a:rPr lang="en-US" altLang="en-US" smtClean="0">
                <a:latin typeface="Arial" pitchFamily="34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0189" y="9402887"/>
            <a:ext cx="36373864" cy="648805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18827" y="17152076"/>
            <a:ext cx="29956585" cy="7733734"/>
          </a:xfrm>
        </p:spPr>
        <p:txBody>
          <a:bodyPr/>
          <a:lstStyle>
            <a:lvl1pPr marL="0" indent="0" algn="ctr">
              <a:buNone/>
              <a:defRPr/>
            </a:lvl1pPr>
            <a:lvl2pPr marL="614922" indent="0" algn="ctr">
              <a:buNone/>
              <a:defRPr/>
            </a:lvl2pPr>
            <a:lvl3pPr marL="1229841" indent="0" algn="ctr">
              <a:buNone/>
              <a:defRPr/>
            </a:lvl3pPr>
            <a:lvl4pPr marL="1844762" indent="0" algn="ctr">
              <a:buNone/>
              <a:defRPr/>
            </a:lvl4pPr>
            <a:lvl5pPr marL="2459684" indent="0" algn="ctr">
              <a:buNone/>
              <a:defRPr/>
            </a:lvl5pPr>
            <a:lvl6pPr marL="3074603" indent="0" algn="ctr">
              <a:buNone/>
              <a:defRPr/>
            </a:lvl6pPr>
            <a:lvl7pPr marL="3689525" indent="0" algn="ctr">
              <a:buNone/>
              <a:defRPr/>
            </a:lvl7pPr>
            <a:lvl8pPr marL="4304445" indent="0" algn="ctr">
              <a:buNone/>
              <a:defRPr/>
            </a:lvl8pPr>
            <a:lvl9pPr marL="4919365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5B4A67-81DD-4A5D-911D-F9A4A49FEC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12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558ECB-B870-436C-999F-4F65F7D707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49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026133" y="1211682"/>
            <a:ext cx="9629013" cy="2582547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9099" y="1211682"/>
            <a:ext cx="28738449" cy="2582547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BFFC80-31AD-4D79-84FA-A223A21618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732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E52E46-3303-473D-8512-11D16FF699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295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80449" y="19450251"/>
            <a:ext cx="36375412" cy="6010490"/>
          </a:xfrm>
        </p:spPr>
        <p:txBody>
          <a:bodyPr anchor="t"/>
          <a:lstStyle>
            <a:lvl1pPr algn="l">
              <a:defRPr sz="537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80449" y="12829282"/>
            <a:ext cx="36375412" cy="6620967"/>
          </a:xfrm>
        </p:spPr>
        <p:txBody>
          <a:bodyPr anchor="b"/>
          <a:lstStyle>
            <a:lvl1pPr marL="0" indent="0">
              <a:buNone/>
              <a:defRPr sz="2686"/>
            </a:lvl1pPr>
            <a:lvl2pPr marL="614922" indent="0">
              <a:buNone/>
              <a:defRPr sz="2404"/>
            </a:lvl2pPr>
            <a:lvl3pPr marL="1229841" indent="0">
              <a:buNone/>
              <a:defRPr sz="2121"/>
            </a:lvl3pPr>
            <a:lvl4pPr marL="1844762" indent="0">
              <a:buNone/>
              <a:defRPr sz="1838"/>
            </a:lvl4pPr>
            <a:lvl5pPr marL="2459684" indent="0">
              <a:buNone/>
              <a:defRPr sz="1838"/>
            </a:lvl5pPr>
            <a:lvl6pPr marL="3074603" indent="0">
              <a:buNone/>
              <a:defRPr sz="1838"/>
            </a:lvl6pPr>
            <a:lvl7pPr marL="3689525" indent="0">
              <a:buNone/>
              <a:defRPr sz="1838"/>
            </a:lvl7pPr>
            <a:lvl8pPr marL="4304445" indent="0">
              <a:buNone/>
              <a:defRPr sz="1838"/>
            </a:lvl8pPr>
            <a:lvl9pPr marL="4919365" indent="0">
              <a:buNone/>
              <a:defRPr sz="18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7C724D-B8E7-47AC-83CD-D6A6204687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595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39095" y="7062983"/>
            <a:ext cx="19183730" cy="19974176"/>
          </a:xfrm>
        </p:spPr>
        <p:txBody>
          <a:bodyPr/>
          <a:lstStyle>
            <a:lvl1pPr>
              <a:defRPr sz="3818"/>
            </a:lvl1pPr>
            <a:lvl2pPr>
              <a:defRPr sz="3252"/>
            </a:lvl2pPr>
            <a:lvl3pPr>
              <a:defRPr sz="2686"/>
            </a:lvl3pPr>
            <a:lvl4pPr>
              <a:defRPr sz="2404"/>
            </a:lvl4pPr>
            <a:lvl5pPr>
              <a:defRPr sz="2404"/>
            </a:lvl5pPr>
            <a:lvl6pPr>
              <a:defRPr sz="2404"/>
            </a:lvl6pPr>
            <a:lvl7pPr>
              <a:defRPr sz="2404"/>
            </a:lvl7pPr>
            <a:lvl8pPr>
              <a:defRPr sz="2404"/>
            </a:lvl8pPr>
            <a:lvl9pPr>
              <a:defRPr sz="240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471418" y="7062983"/>
            <a:ext cx="19183730" cy="19974176"/>
          </a:xfrm>
        </p:spPr>
        <p:txBody>
          <a:bodyPr/>
          <a:lstStyle>
            <a:lvl1pPr>
              <a:defRPr sz="3818"/>
            </a:lvl1pPr>
            <a:lvl2pPr>
              <a:defRPr sz="3252"/>
            </a:lvl2pPr>
            <a:lvl3pPr>
              <a:defRPr sz="2686"/>
            </a:lvl3pPr>
            <a:lvl4pPr>
              <a:defRPr sz="2404"/>
            </a:lvl4pPr>
            <a:lvl5pPr>
              <a:defRPr sz="2404"/>
            </a:lvl5pPr>
            <a:lvl6pPr>
              <a:defRPr sz="2404"/>
            </a:lvl6pPr>
            <a:lvl7pPr>
              <a:defRPr sz="2404"/>
            </a:lvl7pPr>
            <a:lvl8pPr>
              <a:defRPr sz="2404"/>
            </a:lvl8pPr>
            <a:lvl9pPr>
              <a:defRPr sz="240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FFCFBE-56BA-47D1-8E5F-06EA835827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684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9093" y="6775517"/>
            <a:ext cx="18908219" cy="2823648"/>
          </a:xfrm>
        </p:spPr>
        <p:txBody>
          <a:bodyPr anchor="b"/>
          <a:lstStyle>
            <a:lvl1pPr marL="0" indent="0">
              <a:buNone/>
              <a:defRPr sz="3252" b="1"/>
            </a:lvl1pPr>
            <a:lvl2pPr marL="614922" indent="0">
              <a:buNone/>
              <a:defRPr sz="2686" b="1"/>
            </a:lvl2pPr>
            <a:lvl3pPr marL="1229841" indent="0">
              <a:buNone/>
              <a:defRPr sz="2404" b="1"/>
            </a:lvl3pPr>
            <a:lvl4pPr marL="1844762" indent="0">
              <a:buNone/>
              <a:defRPr sz="2121" b="1"/>
            </a:lvl4pPr>
            <a:lvl5pPr marL="2459684" indent="0">
              <a:buNone/>
              <a:defRPr sz="2121" b="1"/>
            </a:lvl5pPr>
            <a:lvl6pPr marL="3074603" indent="0">
              <a:buNone/>
              <a:defRPr sz="2121" b="1"/>
            </a:lvl6pPr>
            <a:lvl7pPr marL="3689525" indent="0">
              <a:buNone/>
              <a:defRPr sz="2121" b="1"/>
            </a:lvl7pPr>
            <a:lvl8pPr marL="4304445" indent="0">
              <a:buNone/>
              <a:defRPr sz="2121" b="1"/>
            </a:lvl8pPr>
            <a:lvl9pPr marL="4919365" indent="0">
              <a:buNone/>
              <a:defRPr sz="212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39093" y="9599167"/>
            <a:ext cx="18908219" cy="17437992"/>
          </a:xfrm>
        </p:spPr>
        <p:txBody>
          <a:bodyPr/>
          <a:lstStyle>
            <a:lvl1pPr>
              <a:defRPr sz="3252"/>
            </a:lvl1pPr>
            <a:lvl2pPr>
              <a:defRPr sz="2686"/>
            </a:lvl2pPr>
            <a:lvl3pPr>
              <a:defRPr sz="2404"/>
            </a:lvl3pPr>
            <a:lvl4pPr>
              <a:defRPr sz="2121"/>
            </a:lvl4pPr>
            <a:lvl5pPr>
              <a:defRPr sz="2121"/>
            </a:lvl5pPr>
            <a:lvl6pPr>
              <a:defRPr sz="2121"/>
            </a:lvl6pPr>
            <a:lvl7pPr>
              <a:defRPr sz="2121"/>
            </a:lvl7pPr>
            <a:lvl8pPr>
              <a:defRPr sz="2121"/>
            </a:lvl8pPr>
            <a:lvl9pPr>
              <a:defRPr sz="212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739190" y="6775517"/>
            <a:ext cx="18915957" cy="2823648"/>
          </a:xfrm>
        </p:spPr>
        <p:txBody>
          <a:bodyPr anchor="b"/>
          <a:lstStyle>
            <a:lvl1pPr marL="0" indent="0">
              <a:buNone/>
              <a:defRPr sz="3252" b="1"/>
            </a:lvl1pPr>
            <a:lvl2pPr marL="614922" indent="0">
              <a:buNone/>
              <a:defRPr sz="2686" b="1"/>
            </a:lvl2pPr>
            <a:lvl3pPr marL="1229841" indent="0">
              <a:buNone/>
              <a:defRPr sz="2404" b="1"/>
            </a:lvl3pPr>
            <a:lvl4pPr marL="1844762" indent="0">
              <a:buNone/>
              <a:defRPr sz="2121" b="1"/>
            </a:lvl4pPr>
            <a:lvl5pPr marL="2459684" indent="0">
              <a:buNone/>
              <a:defRPr sz="2121" b="1"/>
            </a:lvl5pPr>
            <a:lvl6pPr marL="3074603" indent="0">
              <a:buNone/>
              <a:defRPr sz="2121" b="1"/>
            </a:lvl6pPr>
            <a:lvl7pPr marL="3689525" indent="0">
              <a:buNone/>
              <a:defRPr sz="2121" b="1"/>
            </a:lvl7pPr>
            <a:lvl8pPr marL="4304445" indent="0">
              <a:buNone/>
              <a:defRPr sz="2121" b="1"/>
            </a:lvl8pPr>
            <a:lvl9pPr marL="4919365" indent="0">
              <a:buNone/>
              <a:defRPr sz="212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739190" y="9599167"/>
            <a:ext cx="18915957" cy="17437992"/>
          </a:xfrm>
        </p:spPr>
        <p:txBody>
          <a:bodyPr/>
          <a:lstStyle>
            <a:lvl1pPr>
              <a:defRPr sz="3252"/>
            </a:lvl1pPr>
            <a:lvl2pPr>
              <a:defRPr sz="2686"/>
            </a:lvl2pPr>
            <a:lvl3pPr>
              <a:defRPr sz="2404"/>
            </a:lvl3pPr>
            <a:lvl4pPr>
              <a:defRPr sz="2121"/>
            </a:lvl4pPr>
            <a:lvl5pPr>
              <a:defRPr sz="2121"/>
            </a:lvl5pPr>
            <a:lvl6pPr>
              <a:defRPr sz="2121"/>
            </a:lvl6pPr>
            <a:lvl7pPr>
              <a:defRPr sz="2121"/>
            </a:lvl7pPr>
            <a:lvl8pPr>
              <a:defRPr sz="2121"/>
            </a:lvl8pPr>
            <a:lvl9pPr>
              <a:defRPr sz="212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B80975-B53B-4CF9-A09E-86CEDA1669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79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4DD9C4-545C-418A-8D63-08BFD9C911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36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9489DF-C068-4FCE-9412-1D43BD73C9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603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9094" y="1205498"/>
            <a:ext cx="14079008" cy="5128004"/>
          </a:xfrm>
        </p:spPr>
        <p:txBody>
          <a:bodyPr anchor="b"/>
          <a:lstStyle>
            <a:lvl1pPr algn="l">
              <a:defRPr sz="2686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31980" y="1205498"/>
            <a:ext cx="23923167" cy="25831661"/>
          </a:xfrm>
        </p:spPr>
        <p:txBody>
          <a:bodyPr/>
          <a:lstStyle>
            <a:lvl1pPr>
              <a:defRPr sz="4242"/>
            </a:lvl1pPr>
            <a:lvl2pPr>
              <a:defRPr sz="3818"/>
            </a:lvl2pPr>
            <a:lvl3pPr>
              <a:defRPr sz="3252"/>
            </a:lvl3pPr>
            <a:lvl4pPr>
              <a:defRPr sz="2686"/>
            </a:lvl4pPr>
            <a:lvl5pPr>
              <a:defRPr sz="2686"/>
            </a:lvl5pPr>
            <a:lvl6pPr>
              <a:defRPr sz="2686"/>
            </a:lvl6pPr>
            <a:lvl7pPr>
              <a:defRPr sz="2686"/>
            </a:lvl7pPr>
            <a:lvl8pPr>
              <a:defRPr sz="2686"/>
            </a:lvl8pPr>
            <a:lvl9pPr>
              <a:defRPr sz="268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39094" y="6333501"/>
            <a:ext cx="14079008" cy="20703657"/>
          </a:xfrm>
        </p:spPr>
        <p:txBody>
          <a:bodyPr/>
          <a:lstStyle>
            <a:lvl1pPr marL="0" indent="0">
              <a:buNone/>
              <a:defRPr sz="1838"/>
            </a:lvl1pPr>
            <a:lvl2pPr marL="614922" indent="0">
              <a:buNone/>
              <a:defRPr sz="1555"/>
            </a:lvl2pPr>
            <a:lvl3pPr marL="1229841" indent="0">
              <a:buNone/>
              <a:defRPr sz="1414"/>
            </a:lvl3pPr>
            <a:lvl4pPr marL="1844762" indent="0">
              <a:buNone/>
              <a:defRPr sz="1273"/>
            </a:lvl4pPr>
            <a:lvl5pPr marL="2459684" indent="0">
              <a:buNone/>
              <a:defRPr sz="1273"/>
            </a:lvl5pPr>
            <a:lvl6pPr marL="3074603" indent="0">
              <a:buNone/>
              <a:defRPr sz="1273"/>
            </a:lvl6pPr>
            <a:lvl7pPr marL="3689525" indent="0">
              <a:buNone/>
              <a:defRPr sz="1273"/>
            </a:lvl7pPr>
            <a:lvl8pPr marL="4304445" indent="0">
              <a:buNone/>
              <a:defRPr sz="1273"/>
            </a:lvl8pPr>
            <a:lvl9pPr marL="4919365" indent="0">
              <a:buNone/>
              <a:defRPr sz="127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7418DB-CDDC-4BD4-B3B2-8B57D87F93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759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7661" y="21187402"/>
            <a:ext cx="25676852" cy="2500636"/>
          </a:xfrm>
        </p:spPr>
        <p:txBody>
          <a:bodyPr anchor="b"/>
          <a:lstStyle>
            <a:lvl1pPr algn="l">
              <a:defRPr sz="2686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7661" y="2704645"/>
            <a:ext cx="25676852" cy="18159747"/>
          </a:xfrm>
        </p:spPr>
        <p:txBody>
          <a:bodyPr/>
          <a:lstStyle>
            <a:lvl1pPr marL="0" indent="0">
              <a:buNone/>
              <a:defRPr sz="4242"/>
            </a:lvl1pPr>
            <a:lvl2pPr marL="614922" indent="0">
              <a:buNone/>
              <a:defRPr sz="3818"/>
            </a:lvl2pPr>
            <a:lvl3pPr marL="1229841" indent="0">
              <a:buNone/>
              <a:defRPr sz="3252"/>
            </a:lvl3pPr>
            <a:lvl4pPr marL="1844762" indent="0">
              <a:buNone/>
              <a:defRPr sz="2686"/>
            </a:lvl4pPr>
            <a:lvl5pPr marL="2459684" indent="0">
              <a:buNone/>
              <a:defRPr sz="2686"/>
            </a:lvl5pPr>
            <a:lvl6pPr marL="3074603" indent="0">
              <a:buNone/>
              <a:defRPr sz="2686"/>
            </a:lvl6pPr>
            <a:lvl7pPr marL="3689525" indent="0">
              <a:buNone/>
              <a:defRPr sz="2686"/>
            </a:lvl7pPr>
            <a:lvl8pPr marL="4304445" indent="0">
              <a:buNone/>
              <a:defRPr sz="2686"/>
            </a:lvl8pPr>
            <a:lvl9pPr marL="4919365" indent="0">
              <a:buNone/>
              <a:defRPr sz="2686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7661" y="23688037"/>
            <a:ext cx="25676852" cy="3553128"/>
          </a:xfrm>
        </p:spPr>
        <p:txBody>
          <a:bodyPr/>
          <a:lstStyle>
            <a:lvl1pPr marL="0" indent="0">
              <a:buNone/>
              <a:defRPr sz="1838"/>
            </a:lvl1pPr>
            <a:lvl2pPr marL="614922" indent="0">
              <a:buNone/>
              <a:defRPr sz="1555"/>
            </a:lvl2pPr>
            <a:lvl3pPr marL="1229841" indent="0">
              <a:buNone/>
              <a:defRPr sz="1414"/>
            </a:lvl3pPr>
            <a:lvl4pPr marL="1844762" indent="0">
              <a:buNone/>
              <a:defRPr sz="1273"/>
            </a:lvl4pPr>
            <a:lvl5pPr marL="2459684" indent="0">
              <a:buNone/>
              <a:defRPr sz="1273"/>
            </a:lvl5pPr>
            <a:lvl6pPr marL="3074603" indent="0">
              <a:buNone/>
              <a:defRPr sz="1273"/>
            </a:lvl6pPr>
            <a:lvl7pPr marL="3689525" indent="0">
              <a:buNone/>
              <a:defRPr sz="1273"/>
            </a:lvl7pPr>
            <a:lvl8pPr marL="4304445" indent="0">
              <a:buNone/>
              <a:defRPr sz="1273"/>
            </a:lvl8pPr>
            <a:lvl9pPr marL="4919365" indent="0">
              <a:buNone/>
              <a:defRPr sz="127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9F2597-6B47-48BC-8781-63EEF303B9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615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40127" y="1211874"/>
            <a:ext cx="38516052" cy="5044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07551" tIns="203776" rIns="407551" bIns="20377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40127" y="7063241"/>
            <a:ext cx="38516052" cy="19973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07551" tIns="203776" rIns="407551" bIns="2037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Haga clic para modificar el estilo de texto del patrón</a:t>
            </a:r>
          </a:p>
          <a:p>
            <a:pPr lvl="1"/>
            <a:r>
              <a:rPr lang="en-US" altLang="en-US"/>
              <a:t>Segundo nivel</a:t>
            </a:r>
          </a:p>
          <a:p>
            <a:pPr lvl="2"/>
            <a:r>
              <a:rPr lang="en-US" altLang="en-US"/>
              <a:t>Tercer nivel</a:t>
            </a:r>
          </a:p>
          <a:p>
            <a:pPr lvl="3"/>
            <a:r>
              <a:rPr lang="en-US" altLang="en-US"/>
              <a:t>Cuarto nivel</a:t>
            </a:r>
          </a:p>
          <a:p>
            <a:pPr lvl="4"/>
            <a:r>
              <a:rPr lang="en-US" altLang="en-US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38062" y="27562181"/>
            <a:ext cx="9986561" cy="2101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07551" tIns="203776" rIns="407551" bIns="203776" numCol="1" anchor="t" anchorCtr="0" compatLnSpc="1">
            <a:prstTxWarp prst="textNoShape">
              <a:avLst/>
            </a:prstTxWarp>
          </a:bodyPr>
          <a:lstStyle>
            <a:lvl1pPr>
              <a:defRPr sz="8909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621779" y="27562181"/>
            <a:ext cx="13552746" cy="2101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07551" tIns="203776" rIns="407551" bIns="203776" numCol="1" anchor="t" anchorCtr="0" compatLnSpc="1">
            <a:prstTxWarp prst="textNoShape">
              <a:avLst/>
            </a:prstTxWarp>
          </a:bodyPr>
          <a:lstStyle>
            <a:lvl1pPr algn="ctr">
              <a:defRPr sz="8909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669620" y="27562181"/>
            <a:ext cx="9986559" cy="2101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07551" tIns="203776" rIns="407551" bIns="203776" numCol="1" anchor="t" anchorCtr="0" compatLnSpc="1">
            <a:prstTxWarp prst="textNoShape">
              <a:avLst/>
            </a:prstTxWarp>
          </a:bodyPr>
          <a:lstStyle>
            <a:lvl1pPr algn="r">
              <a:defRPr sz="8909">
                <a:latin typeface="Arial" charset="0"/>
              </a:defRPr>
            </a:lvl1pPr>
          </a:lstStyle>
          <a:p>
            <a:pPr>
              <a:defRPr/>
            </a:pPr>
            <a:fld id="{EA87993C-095E-4035-A203-15B6AF7809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762747" rtl="0" eaLnBrk="0" fontAlgn="base" hangingPunct="0">
        <a:spcBef>
          <a:spcPct val="0"/>
        </a:spcBef>
        <a:spcAft>
          <a:spcPct val="0"/>
        </a:spcAft>
        <a:defRPr sz="27714">
          <a:solidFill>
            <a:schemeClr val="tx2"/>
          </a:solidFill>
          <a:latin typeface="+mj-lt"/>
          <a:ea typeface="+mj-ea"/>
          <a:cs typeface="+mj-cs"/>
        </a:defRPr>
      </a:lvl1pPr>
      <a:lvl2pPr algn="ctr" defTabSz="5762747" rtl="0" eaLnBrk="0" fontAlgn="base" hangingPunct="0">
        <a:spcBef>
          <a:spcPct val="0"/>
        </a:spcBef>
        <a:spcAft>
          <a:spcPct val="0"/>
        </a:spcAft>
        <a:defRPr sz="27714">
          <a:solidFill>
            <a:schemeClr val="tx2"/>
          </a:solidFill>
          <a:latin typeface="Arial" charset="0"/>
        </a:defRPr>
      </a:lvl2pPr>
      <a:lvl3pPr algn="ctr" defTabSz="5762747" rtl="0" eaLnBrk="0" fontAlgn="base" hangingPunct="0">
        <a:spcBef>
          <a:spcPct val="0"/>
        </a:spcBef>
        <a:spcAft>
          <a:spcPct val="0"/>
        </a:spcAft>
        <a:defRPr sz="27714">
          <a:solidFill>
            <a:schemeClr val="tx2"/>
          </a:solidFill>
          <a:latin typeface="Arial" charset="0"/>
        </a:defRPr>
      </a:lvl3pPr>
      <a:lvl4pPr algn="ctr" defTabSz="5762747" rtl="0" eaLnBrk="0" fontAlgn="base" hangingPunct="0">
        <a:spcBef>
          <a:spcPct val="0"/>
        </a:spcBef>
        <a:spcAft>
          <a:spcPct val="0"/>
        </a:spcAft>
        <a:defRPr sz="27714">
          <a:solidFill>
            <a:schemeClr val="tx2"/>
          </a:solidFill>
          <a:latin typeface="Arial" charset="0"/>
        </a:defRPr>
      </a:lvl4pPr>
      <a:lvl5pPr algn="ctr" defTabSz="5762747" rtl="0" eaLnBrk="0" fontAlgn="base" hangingPunct="0">
        <a:spcBef>
          <a:spcPct val="0"/>
        </a:spcBef>
        <a:spcAft>
          <a:spcPct val="0"/>
        </a:spcAft>
        <a:defRPr sz="27714">
          <a:solidFill>
            <a:schemeClr val="tx2"/>
          </a:solidFill>
          <a:latin typeface="Arial" charset="0"/>
        </a:defRPr>
      </a:lvl5pPr>
      <a:lvl6pPr marL="614922" algn="ctr" defTabSz="5762747" rtl="0" fontAlgn="base">
        <a:spcBef>
          <a:spcPct val="0"/>
        </a:spcBef>
        <a:spcAft>
          <a:spcPct val="0"/>
        </a:spcAft>
        <a:defRPr sz="27714">
          <a:solidFill>
            <a:schemeClr val="tx2"/>
          </a:solidFill>
          <a:latin typeface="Arial" charset="0"/>
        </a:defRPr>
      </a:lvl6pPr>
      <a:lvl7pPr marL="1229841" algn="ctr" defTabSz="5762747" rtl="0" fontAlgn="base">
        <a:spcBef>
          <a:spcPct val="0"/>
        </a:spcBef>
        <a:spcAft>
          <a:spcPct val="0"/>
        </a:spcAft>
        <a:defRPr sz="27714">
          <a:solidFill>
            <a:schemeClr val="tx2"/>
          </a:solidFill>
          <a:latin typeface="Arial" charset="0"/>
        </a:defRPr>
      </a:lvl7pPr>
      <a:lvl8pPr marL="1844762" algn="ctr" defTabSz="5762747" rtl="0" fontAlgn="base">
        <a:spcBef>
          <a:spcPct val="0"/>
        </a:spcBef>
        <a:spcAft>
          <a:spcPct val="0"/>
        </a:spcAft>
        <a:defRPr sz="27714">
          <a:solidFill>
            <a:schemeClr val="tx2"/>
          </a:solidFill>
          <a:latin typeface="Arial" charset="0"/>
        </a:defRPr>
      </a:lvl8pPr>
      <a:lvl9pPr marL="2459684" algn="ctr" defTabSz="5762747" rtl="0" fontAlgn="base">
        <a:spcBef>
          <a:spcPct val="0"/>
        </a:spcBef>
        <a:spcAft>
          <a:spcPct val="0"/>
        </a:spcAft>
        <a:defRPr sz="27714">
          <a:solidFill>
            <a:schemeClr val="tx2"/>
          </a:solidFill>
          <a:latin typeface="Arial" charset="0"/>
        </a:defRPr>
      </a:lvl9pPr>
    </p:titleStyle>
    <p:bodyStyle>
      <a:lvl1pPr marL="2160762" indent="-2160762" algn="l" defTabSz="5762747" rtl="0" eaLnBrk="0" fontAlgn="base" hangingPunct="0">
        <a:spcBef>
          <a:spcPct val="20000"/>
        </a:spcBef>
        <a:spcAft>
          <a:spcPct val="0"/>
        </a:spcAft>
        <a:buChar char="•"/>
        <a:defRPr sz="20220">
          <a:solidFill>
            <a:schemeClr val="tx1"/>
          </a:solidFill>
          <a:latin typeface="+mn-lt"/>
          <a:ea typeface="+mn-ea"/>
          <a:cs typeface="+mn-cs"/>
        </a:defRPr>
      </a:lvl1pPr>
      <a:lvl2pPr marL="4682365" indent="-1802059" algn="l" defTabSz="5762747" rtl="0" eaLnBrk="0" fontAlgn="base" hangingPunct="0">
        <a:spcBef>
          <a:spcPct val="20000"/>
        </a:spcBef>
        <a:spcAft>
          <a:spcPct val="0"/>
        </a:spcAft>
        <a:buChar char="–"/>
        <a:defRPr sz="17675">
          <a:solidFill>
            <a:schemeClr val="tx1"/>
          </a:solidFill>
          <a:latin typeface="+mn-lt"/>
        </a:defRPr>
      </a:lvl2pPr>
      <a:lvl3pPr marL="7203966" indent="-1441221" algn="l" defTabSz="5762747" rtl="0" eaLnBrk="0" fontAlgn="base" hangingPunct="0">
        <a:spcBef>
          <a:spcPct val="20000"/>
        </a:spcBef>
        <a:spcAft>
          <a:spcPct val="0"/>
        </a:spcAft>
        <a:buChar char="•"/>
        <a:defRPr sz="15130">
          <a:solidFill>
            <a:schemeClr val="tx1"/>
          </a:solidFill>
          <a:latin typeface="+mn-lt"/>
        </a:defRPr>
      </a:lvl3pPr>
      <a:lvl4pPr marL="10084273" indent="-1441221" algn="l" defTabSz="5762747" rtl="0" eaLnBrk="0" fontAlgn="base" hangingPunct="0">
        <a:spcBef>
          <a:spcPct val="20000"/>
        </a:spcBef>
        <a:spcAft>
          <a:spcPct val="0"/>
        </a:spcAft>
        <a:buChar char="–"/>
        <a:defRPr sz="12585">
          <a:solidFill>
            <a:schemeClr val="tx1"/>
          </a:solidFill>
          <a:latin typeface="+mn-lt"/>
        </a:defRPr>
      </a:lvl4pPr>
      <a:lvl5pPr marL="12966714" indent="-1441221" algn="l" defTabSz="5762747" rtl="0" eaLnBrk="0" fontAlgn="base" hangingPunct="0">
        <a:spcBef>
          <a:spcPct val="20000"/>
        </a:spcBef>
        <a:spcAft>
          <a:spcPct val="0"/>
        </a:spcAft>
        <a:buChar char="»"/>
        <a:defRPr sz="12585">
          <a:solidFill>
            <a:schemeClr val="tx1"/>
          </a:solidFill>
          <a:latin typeface="+mn-lt"/>
        </a:defRPr>
      </a:lvl5pPr>
      <a:lvl6pPr marL="13581634" indent="-1441221" algn="l" defTabSz="5762747" rtl="0" fontAlgn="base">
        <a:spcBef>
          <a:spcPct val="20000"/>
        </a:spcBef>
        <a:spcAft>
          <a:spcPct val="0"/>
        </a:spcAft>
        <a:buChar char="»"/>
        <a:defRPr sz="12585">
          <a:solidFill>
            <a:schemeClr val="tx1"/>
          </a:solidFill>
          <a:latin typeface="+mn-lt"/>
        </a:defRPr>
      </a:lvl6pPr>
      <a:lvl7pPr marL="14196556" indent="-1441221" algn="l" defTabSz="5762747" rtl="0" fontAlgn="base">
        <a:spcBef>
          <a:spcPct val="20000"/>
        </a:spcBef>
        <a:spcAft>
          <a:spcPct val="0"/>
        </a:spcAft>
        <a:buChar char="»"/>
        <a:defRPr sz="12585">
          <a:solidFill>
            <a:schemeClr val="tx1"/>
          </a:solidFill>
          <a:latin typeface="+mn-lt"/>
        </a:defRPr>
      </a:lvl7pPr>
      <a:lvl8pPr marL="14811476" indent="-1441221" algn="l" defTabSz="5762747" rtl="0" fontAlgn="base">
        <a:spcBef>
          <a:spcPct val="20000"/>
        </a:spcBef>
        <a:spcAft>
          <a:spcPct val="0"/>
        </a:spcAft>
        <a:buChar char="»"/>
        <a:defRPr sz="12585">
          <a:solidFill>
            <a:schemeClr val="tx1"/>
          </a:solidFill>
          <a:latin typeface="+mn-lt"/>
        </a:defRPr>
      </a:lvl8pPr>
      <a:lvl9pPr marL="15426396" indent="-1441221" algn="l" defTabSz="5762747" rtl="0" fontAlgn="base">
        <a:spcBef>
          <a:spcPct val="20000"/>
        </a:spcBef>
        <a:spcAft>
          <a:spcPct val="0"/>
        </a:spcAft>
        <a:buChar char="»"/>
        <a:defRPr sz="1258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29841" rtl="0" eaLnBrk="1" latinLnBrk="0" hangingPunct="1">
        <a:defRPr sz="2404" kern="1200">
          <a:solidFill>
            <a:schemeClr val="tx1"/>
          </a:solidFill>
          <a:latin typeface="+mn-lt"/>
          <a:ea typeface="+mn-ea"/>
          <a:cs typeface="+mn-cs"/>
        </a:defRPr>
      </a:lvl1pPr>
      <a:lvl2pPr marL="614922" algn="l" defTabSz="1229841" rtl="0" eaLnBrk="1" latinLnBrk="0" hangingPunct="1">
        <a:defRPr sz="2404" kern="1200">
          <a:solidFill>
            <a:schemeClr val="tx1"/>
          </a:solidFill>
          <a:latin typeface="+mn-lt"/>
          <a:ea typeface="+mn-ea"/>
          <a:cs typeface="+mn-cs"/>
        </a:defRPr>
      </a:lvl2pPr>
      <a:lvl3pPr marL="1229841" algn="l" defTabSz="1229841" rtl="0" eaLnBrk="1" latinLnBrk="0" hangingPunct="1">
        <a:defRPr sz="2404" kern="1200">
          <a:solidFill>
            <a:schemeClr val="tx1"/>
          </a:solidFill>
          <a:latin typeface="+mn-lt"/>
          <a:ea typeface="+mn-ea"/>
          <a:cs typeface="+mn-cs"/>
        </a:defRPr>
      </a:lvl3pPr>
      <a:lvl4pPr marL="1844762" algn="l" defTabSz="1229841" rtl="0" eaLnBrk="1" latinLnBrk="0" hangingPunct="1">
        <a:defRPr sz="2404" kern="1200">
          <a:solidFill>
            <a:schemeClr val="tx1"/>
          </a:solidFill>
          <a:latin typeface="+mn-lt"/>
          <a:ea typeface="+mn-ea"/>
          <a:cs typeface="+mn-cs"/>
        </a:defRPr>
      </a:lvl4pPr>
      <a:lvl5pPr marL="2459684" algn="l" defTabSz="1229841" rtl="0" eaLnBrk="1" latinLnBrk="0" hangingPunct="1">
        <a:defRPr sz="2404" kern="1200">
          <a:solidFill>
            <a:schemeClr val="tx1"/>
          </a:solidFill>
          <a:latin typeface="+mn-lt"/>
          <a:ea typeface="+mn-ea"/>
          <a:cs typeface="+mn-cs"/>
        </a:defRPr>
      </a:lvl5pPr>
      <a:lvl6pPr marL="3074603" algn="l" defTabSz="1229841" rtl="0" eaLnBrk="1" latinLnBrk="0" hangingPunct="1">
        <a:defRPr sz="2404" kern="1200">
          <a:solidFill>
            <a:schemeClr val="tx1"/>
          </a:solidFill>
          <a:latin typeface="+mn-lt"/>
          <a:ea typeface="+mn-ea"/>
          <a:cs typeface="+mn-cs"/>
        </a:defRPr>
      </a:lvl6pPr>
      <a:lvl7pPr marL="3689525" algn="l" defTabSz="1229841" rtl="0" eaLnBrk="1" latinLnBrk="0" hangingPunct="1">
        <a:defRPr sz="2404" kern="1200">
          <a:solidFill>
            <a:schemeClr val="tx1"/>
          </a:solidFill>
          <a:latin typeface="+mn-lt"/>
          <a:ea typeface="+mn-ea"/>
          <a:cs typeface="+mn-cs"/>
        </a:defRPr>
      </a:lvl7pPr>
      <a:lvl8pPr marL="4304445" algn="l" defTabSz="1229841" rtl="0" eaLnBrk="1" latinLnBrk="0" hangingPunct="1">
        <a:defRPr sz="2404" kern="1200">
          <a:solidFill>
            <a:schemeClr val="tx1"/>
          </a:solidFill>
          <a:latin typeface="+mn-lt"/>
          <a:ea typeface="+mn-ea"/>
          <a:cs typeface="+mn-cs"/>
        </a:defRPr>
      </a:lvl8pPr>
      <a:lvl9pPr marL="4919365" algn="l" defTabSz="1229841" rtl="0" eaLnBrk="1" latinLnBrk="0" hangingPunct="1">
        <a:defRPr sz="240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ounded Rectangle 123">
            <a:extLst>
              <a:ext uri="{FF2B5EF4-FFF2-40B4-BE49-F238E27FC236}">
                <a16:creationId xmlns:a16="http://schemas.microsoft.com/office/drawing/2014/main" id="{25D6B378-BCEA-F74A-B835-03DF39905B9F}"/>
              </a:ext>
            </a:extLst>
          </p:cNvPr>
          <p:cNvSpPr/>
          <p:nvPr/>
        </p:nvSpPr>
        <p:spPr bwMode="auto">
          <a:xfrm>
            <a:off x="-1" y="4541837"/>
            <a:ext cx="42790043" cy="4871405"/>
          </a:xfrm>
          <a:prstGeom prst="roundRect">
            <a:avLst>
              <a:gd name="adj" fmla="val 0"/>
            </a:avLst>
          </a:prstGeom>
          <a:solidFill>
            <a:srgbClr val="F2F2F2"/>
          </a:solidFill>
          <a:ln w="3175">
            <a:noFill/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129285" tIns="64643" rIns="129285" bIns="64643" numCol="1" rtlCol="0" anchor="t" anchorCtr="0" compatLnSpc="1">
            <a:prstTxWarp prst="textNoShape">
              <a:avLst/>
            </a:prstTxWarp>
          </a:bodyPr>
          <a:lstStyle/>
          <a:p>
            <a:pPr defTabSz="6058397"/>
            <a:endParaRPr lang="en-US" sz="11878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36" name="Rectangle 19">
            <a:extLst>
              <a:ext uri="{FF2B5EF4-FFF2-40B4-BE49-F238E27FC236}">
                <a16:creationId xmlns:a16="http://schemas.microsoft.com/office/drawing/2014/main" id="{9D7693BB-5620-6D47-BDD1-81F5A5E5BD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717" y="6773401"/>
            <a:ext cx="41742201" cy="2340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2976" tIns="61488" rIns="122976" bIns="61488"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15000">
                <a:solidFill>
                  <a:schemeClr val="tx1"/>
                </a:solidFill>
                <a:latin typeface="Arial" pitchFamily="34" charset="0"/>
              </a:defRPr>
            </a:lvl1pPr>
            <a:lvl2pPr marL="749300" indent="-461963" eaLnBrk="0" hangingPunct="0">
              <a:spcBef>
                <a:spcPct val="20000"/>
              </a:spcBef>
              <a:buChar char="–"/>
              <a:defRPr sz="131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9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9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just">
              <a:buNone/>
            </a:pPr>
            <a:r>
              <a:rPr lang="en-US" sz="3600" b="1" dirty="0"/>
              <a:t>Abstract: </a:t>
            </a:r>
            <a:r>
              <a:rPr lang="en-US" sz="3600" dirty="0"/>
              <a:t>Lorem ipsum dolor sit </a:t>
            </a:r>
            <a:r>
              <a:rPr lang="en-US" sz="3600" dirty="0" err="1"/>
              <a:t>amet</a:t>
            </a:r>
            <a:r>
              <a:rPr lang="en-US" sz="3600" dirty="0"/>
              <a:t>, </a:t>
            </a:r>
            <a:r>
              <a:rPr lang="en-US" sz="3600" dirty="0" err="1"/>
              <a:t>consectetur</a:t>
            </a:r>
            <a:r>
              <a:rPr lang="en-US" sz="3600" dirty="0"/>
              <a:t> </a:t>
            </a:r>
            <a:r>
              <a:rPr lang="en-US" sz="3600" dirty="0" err="1"/>
              <a:t>adipiscing</a:t>
            </a:r>
            <a:r>
              <a:rPr lang="en-US" sz="3600" dirty="0"/>
              <a:t> </a:t>
            </a:r>
            <a:r>
              <a:rPr lang="en-US" sz="3600" dirty="0" err="1"/>
              <a:t>elit</a:t>
            </a:r>
            <a:r>
              <a:rPr lang="en-US" sz="3600" dirty="0"/>
              <a:t>. Cras non </a:t>
            </a:r>
            <a:r>
              <a:rPr lang="en-US" sz="3600" dirty="0" err="1"/>
              <a:t>felis</a:t>
            </a:r>
            <a:r>
              <a:rPr lang="en-US" sz="3600" dirty="0"/>
              <a:t> </a:t>
            </a:r>
            <a:r>
              <a:rPr lang="en-US" sz="3600" dirty="0" err="1"/>
              <a:t>volutpat</a:t>
            </a:r>
            <a:r>
              <a:rPr lang="en-US" sz="3600" dirty="0"/>
              <a:t>, </a:t>
            </a:r>
            <a:r>
              <a:rPr lang="en-US" sz="3600" dirty="0" err="1"/>
              <a:t>viverra</a:t>
            </a:r>
            <a:r>
              <a:rPr lang="en-US" sz="3600" dirty="0"/>
              <a:t> eros at, </a:t>
            </a:r>
            <a:r>
              <a:rPr lang="en-US" sz="3600" dirty="0" err="1"/>
              <a:t>posuere</a:t>
            </a:r>
            <a:r>
              <a:rPr lang="en-US" sz="3600" dirty="0"/>
              <a:t> </a:t>
            </a:r>
            <a:r>
              <a:rPr lang="en-US" sz="3600" dirty="0" err="1"/>
              <a:t>tellus</a:t>
            </a:r>
            <a:r>
              <a:rPr lang="en-US" sz="3600" dirty="0"/>
              <a:t>. </a:t>
            </a:r>
            <a:r>
              <a:rPr lang="en-US" sz="3600" dirty="0" err="1"/>
              <a:t>Quisque</a:t>
            </a:r>
            <a:r>
              <a:rPr lang="en-US" sz="3600" dirty="0"/>
              <a:t> vel </a:t>
            </a:r>
            <a:r>
              <a:rPr lang="en-US" sz="3600" dirty="0" err="1"/>
              <a:t>felis</a:t>
            </a:r>
            <a:r>
              <a:rPr lang="en-US" sz="3600" dirty="0"/>
              <a:t> </a:t>
            </a:r>
            <a:r>
              <a:rPr lang="en-US" sz="3600" dirty="0" err="1"/>
              <a:t>eu</a:t>
            </a:r>
            <a:r>
              <a:rPr lang="en-US" sz="3600" dirty="0"/>
              <a:t> </a:t>
            </a:r>
            <a:r>
              <a:rPr lang="en-US" sz="3600" dirty="0" err="1"/>
              <a:t>lacus</a:t>
            </a:r>
            <a:r>
              <a:rPr lang="en-US" sz="3600" dirty="0"/>
              <a:t> </a:t>
            </a:r>
            <a:r>
              <a:rPr lang="en-US" sz="3600" dirty="0" err="1"/>
              <a:t>tincidunt</a:t>
            </a:r>
            <a:r>
              <a:rPr lang="en-US" sz="3600" dirty="0"/>
              <a:t> </a:t>
            </a:r>
            <a:r>
              <a:rPr lang="en-US" sz="3600" dirty="0" err="1"/>
              <a:t>dignissim</a:t>
            </a:r>
            <a:r>
              <a:rPr lang="en-US" sz="3600" dirty="0"/>
              <a:t>. </a:t>
            </a:r>
            <a:r>
              <a:rPr lang="en-US" sz="3600" dirty="0" err="1"/>
              <a:t>Praesent</a:t>
            </a:r>
            <a:r>
              <a:rPr lang="en-US" sz="3600" dirty="0"/>
              <a:t> vitae porta lorem, </a:t>
            </a:r>
            <a:r>
              <a:rPr lang="en-US" sz="3600" dirty="0" err="1"/>
              <a:t>finibus</a:t>
            </a:r>
            <a:r>
              <a:rPr lang="en-US" sz="3600" dirty="0"/>
              <a:t> </a:t>
            </a:r>
            <a:r>
              <a:rPr lang="en-US" sz="3600" dirty="0" err="1"/>
              <a:t>pellentesque</a:t>
            </a:r>
            <a:r>
              <a:rPr lang="en-US" sz="3600" dirty="0"/>
              <a:t> nisi. </a:t>
            </a:r>
            <a:r>
              <a:rPr lang="en-US" sz="3600" dirty="0" err="1"/>
              <a:t>Nulla</a:t>
            </a:r>
            <a:r>
              <a:rPr lang="en-US" sz="3600" dirty="0"/>
              <a:t> </a:t>
            </a:r>
            <a:r>
              <a:rPr lang="en-US" sz="3600" dirty="0" err="1"/>
              <a:t>tincidunt</a:t>
            </a:r>
            <a:r>
              <a:rPr lang="en-US" sz="3600" dirty="0"/>
              <a:t> </a:t>
            </a:r>
            <a:r>
              <a:rPr lang="en-US" sz="3600" dirty="0" err="1"/>
              <a:t>nulla</a:t>
            </a:r>
            <a:r>
              <a:rPr lang="en-US" sz="3600" dirty="0"/>
              <a:t> ac </a:t>
            </a:r>
            <a:r>
              <a:rPr lang="en-US" sz="3600" dirty="0" err="1"/>
              <a:t>blandit</a:t>
            </a:r>
            <a:r>
              <a:rPr lang="en-US" sz="3600" dirty="0"/>
              <a:t> maximus. Morbi a cursus </a:t>
            </a:r>
            <a:r>
              <a:rPr lang="en-US" sz="3600" dirty="0" err="1"/>
              <a:t>massa</a:t>
            </a:r>
            <a:r>
              <a:rPr lang="en-US" sz="3600" dirty="0"/>
              <a:t>. Maecenas et dictum diam, ac </a:t>
            </a:r>
            <a:r>
              <a:rPr lang="en-US" sz="3600" dirty="0" err="1"/>
              <a:t>malesuada</a:t>
            </a:r>
            <a:r>
              <a:rPr lang="en-US" sz="3600" dirty="0"/>
              <a:t> </a:t>
            </a:r>
            <a:r>
              <a:rPr lang="en-US" sz="3600" dirty="0" err="1"/>
              <a:t>arcu</a:t>
            </a:r>
            <a:r>
              <a:rPr lang="en-US" sz="3600" dirty="0"/>
              <a:t>. Duis pulvinar, </a:t>
            </a:r>
            <a:r>
              <a:rPr lang="en-US" sz="3600" dirty="0" err="1"/>
              <a:t>lectus</a:t>
            </a:r>
            <a:r>
              <a:rPr lang="en-US" sz="3600" dirty="0"/>
              <a:t> sed </a:t>
            </a:r>
            <a:r>
              <a:rPr lang="en-US" sz="3600" dirty="0" err="1"/>
              <a:t>viverra</a:t>
            </a:r>
            <a:r>
              <a:rPr lang="en-US" sz="3600" dirty="0"/>
              <a:t> </a:t>
            </a:r>
            <a:r>
              <a:rPr lang="en-US" sz="3600" dirty="0" err="1"/>
              <a:t>varius</a:t>
            </a:r>
            <a:r>
              <a:rPr lang="en-US" sz="3600" dirty="0"/>
              <a:t>, </a:t>
            </a:r>
            <a:r>
              <a:rPr lang="en-US" sz="3600" dirty="0" err="1"/>
              <a:t>arcu</a:t>
            </a:r>
            <a:r>
              <a:rPr lang="en-US" sz="3600" dirty="0"/>
              <a:t> </a:t>
            </a:r>
            <a:r>
              <a:rPr lang="en-US" sz="3600" dirty="0" err="1"/>
              <a:t>tortor</a:t>
            </a:r>
            <a:r>
              <a:rPr lang="en-US" sz="3600" dirty="0"/>
              <a:t> </a:t>
            </a:r>
            <a:r>
              <a:rPr lang="en-US" sz="3600" dirty="0" err="1"/>
              <a:t>tincidunt</a:t>
            </a:r>
            <a:r>
              <a:rPr lang="en-US" sz="3600" dirty="0"/>
              <a:t> ligula, </a:t>
            </a:r>
            <a:r>
              <a:rPr lang="en-US" sz="3600" dirty="0" err="1"/>
              <a:t>eu</a:t>
            </a:r>
            <a:r>
              <a:rPr lang="en-US" sz="3600" dirty="0"/>
              <a:t> </a:t>
            </a:r>
            <a:r>
              <a:rPr lang="en-US" sz="3600" dirty="0" err="1"/>
              <a:t>vulputate</a:t>
            </a:r>
            <a:r>
              <a:rPr lang="en-US" sz="3600" dirty="0"/>
              <a:t> </a:t>
            </a:r>
            <a:r>
              <a:rPr lang="en-US" sz="3600" dirty="0" err="1"/>
              <a:t>quam</a:t>
            </a:r>
            <a:r>
              <a:rPr lang="en-US" sz="3600" dirty="0"/>
              <a:t> </a:t>
            </a:r>
            <a:r>
              <a:rPr lang="en-US" sz="3600" dirty="0" err="1"/>
              <a:t>risus</a:t>
            </a:r>
            <a:r>
              <a:rPr lang="en-US" sz="3600" dirty="0"/>
              <a:t> </a:t>
            </a:r>
            <a:r>
              <a:rPr lang="en-US" sz="3600" dirty="0" err="1"/>
              <a:t>volutpat</a:t>
            </a:r>
            <a:r>
              <a:rPr lang="en-US" sz="3600" dirty="0"/>
              <a:t> </a:t>
            </a:r>
            <a:r>
              <a:rPr lang="en-US" sz="3600" dirty="0" err="1"/>
              <a:t>augue</a:t>
            </a:r>
            <a:r>
              <a:rPr lang="en-US" sz="3600" dirty="0"/>
              <a:t>. Sed </a:t>
            </a:r>
            <a:r>
              <a:rPr lang="en-US" sz="3600" dirty="0" err="1"/>
              <a:t>orci</a:t>
            </a:r>
            <a:r>
              <a:rPr lang="en-US" sz="3600" dirty="0"/>
              <a:t> mi, auctor in libero </a:t>
            </a:r>
            <a:r>
              <a:rPr lang="en-US" sz="3600" dirty="0" err="1"/>
              <a:t>eget</a:t>
            </a:r>
            <a:r>
              <a:rPr lang="en-US" sz="3600" dirty="0"/>
              <a:t>, </a:t>
            </a:r>
            <a:r>
              <a:rPr lang="en-US" sz="3600" dirty="0" err="1"/>
              <a:t>eleifend</a:t>
            </a:r>
            <a:r>
              <a:rPr lang="en-US" sz="3600" dirty="0"/>
              <a:t> </a:t>
            </a:r>
            <a:r>
              <a:rPr lang="en-US" sz="3600" dirty="0" err="1"/>
              <a:t>vehicula</a:t>
            </a:r>
            <a:r>
              <a:rPr lang="en-US" sz="3600" dirty="0"/>
              <a:t> </a:t>
            </a:r>
            <a:r>
              <a:rPr lang="en-US" sz="3600" dirty="0" err="1"/>
              <a:t>justo</a:t>
            </a:r>
            <a:r>
              <a:rPr lang="en-US" sz="3600" dirty="0"/>
              <a:t>. Donec libero dui, </a:t>
            </a:r>
            <a:r>
              <a:rPr lang="en-US" sz="3600" dirty="0" err="1"/>
              <a:t>iaculis</a:t>
            </a:r>
            <a:r>
              <a:rPr lang="en-US" sz="3600" dirty="0"/>
              <a:t> non </a:t>
            </a:r>
            <a:r>
              <a:rPr lang="en-US" sz="3600" dirty="0" err="1"/>
              <a:t>malesuada</a:t>
            </a:r>
            <a:r>
              <a:rPr lang="en-US" sz="3600" dirty="0"/>
              <a:t> a, </a:t>
            </a:r>
            <a:r>
              <a:rPr lang="en-US" sz="3600" dirty="0" err="1"/>
              <a:t>posuere</a:t>
            </a:r>
            <a:r>
              <a:rPr lang="en-US" sz="3600" dirty="0"/>
              <a:t> </a:t>
            </a:r>
            <a:r>
              <a:rPr lang="en-US" sz="3600" dirty="0" err="1"/>
              <a:t>eget</a:t>
            </a:r>
            <a:r>
              <a:rPr lang="en-US" sz="3600" dirty="0"/>
              <a:t> ex. In </a:t>
            </a:r>
            <a:r>
              <a:rPr lang="en-US" sz="3600" dirty="0" err="1"/>
              <a:t>blandit</a:t>
            </a:r>
            <a:r>
              <a:rPr lang="en-US" sz="3600" dirty="0"/>
              <a:t> </a:t>
            </a:r>
            <a:r>
              <a:rPr lang="en-US" sz="3600" dirty="0" err="1"/>
              <a:t>orci</a:t>
            </a:r>
            <a:r>
              <a:rPr lang="en-US" sz="3600" dirty="0"/>
              <a:t> </a:t>
            </a:r>
            <a:r>
              <a:rPr lang="en-US" sz="3600" dirty="0" err="1"/>
              <a:t>tortor</a:t>
            </a:r>
            <a:r>
              <a:rPr lang="en-US" sz="3600" dirty="0"/>
              <a:t>, </a:t>
            </a:r>
            <a:r>
              <a:rPr lang="en-US" sz="3600" dirty="0" err="1"/>
              <a:t>nec</a:t>
            </a:r>
            <a:r>
              <a:rPr lang="en-US" sz="3600" dirty="0"/>
              <a:t> </a:t>
            </a:r>
            <a:r>
              <a:rPr lang="en-US" sz="3600" dirty="0" err="1"/>
              <a:t>sollicitudin</a:t>
            </a:r>
            <a:r>
              <a:rPr lang="en-US" sz="3600" dirty="0"/>
              <a:t> </a:t>
            </a:r>
            <a:r>
              <a:rPr lang="en-US" sz="3600" dirty="0" err="1"/>
              <a:t>orci</a:t>
            </a:r>
            <a:r>
              <a:rPr lang="en-US" sz="3600" dirty="0"/>
              <a:t> </a:t>
            </a:r>
            <a:r>
              <a:rPr lang="en-US" sz="3600" dirty="0" err="1"/>
              <a:t>interdum</a:t>
            </a:r>
            <a:r>
              <a:rPr lang="en-US" sz="3600" dirty="0"/>
              <a:t> vitae. </a:t>
            </a:r>
            <a:r>
              <a:rPr lang="en-US" sz="3600" dirty="0" err="1"/>
              <a:t>Suspendisse</a:t>
            </a:r>
            <a:r>
              <a:rPr lang="en-US" sz="3600" dirty="0"/>
              <a:t> id </a:t>
            </a:r>
            <a:r>
              <a:rPr lang="en-US" sz="3600" dirty="0" err="1"/>
              <a:t>tellus</a:t>
            </a:r>
            <a:r>
              <a:rPr lang="en-US" sz="3600" dirty="0"/>
              <a:t> </a:t>
            </a:r>
            <a:r>
              <a:rPr lang="en-US" sz="3600" dirty="0" err="1"/>
              <a:t>porttitor</a:t>
            </a:r>
            <a:r>
              <a:rPr lang="en-US" sz="3600" dirty="0"/>
              <a:t>, </a:t>
            </a:r>
            <a:r>
              <a:rPr lang="en-US" sz="3600" dirty="0" err="1"/>
              <a:t>placerat</a:t>
            </a:r>
            <a:r>
              <a:rPr lang="en-US" sz="3600" dirty="0"/>
              <a:t> ante sit </a:t>
            </a:r>
            <a:r>
              <a:rPr lang="en-US" sz="3600" dirty="0" err="1"/>
              <a:t>amet</a:t>
            </a:r>
            <a:r>
              <a:rPr lang="en-US" sz="3600" dirty="0"/>
              <a:t>, </a:t>
            </a:r>
            <a:r>
              <a:rPr lang="en-US" sz="3600" dirty="0" err="1"/>
              <a:t>blandit</a:t>
            </a:r>
            <a:r>
              <a:rPr lang="en-US" sz="3600" dirty="0"/>
              <a:t> </a:t>
            </a:r>
            <a:r>
              <a:rPr lang="en-US" sz="3600" dirty="0" err="1"/>
              <a:t>risus</a:t>
            </a:r>
            <a:r>
              <a:rPr lang="en-US" sz="3600" dirty="0"/>
              <a:t>. Sed </a:t>
            </a:r>
            <a:r>
              <a:rPr lang="en-US" sz="3600" dirty="0" err="1"/>
              <a:t>nec</a:t>
            </a:r>
            <a:r>
              <a:rPr lang="en-US" sz="3600" dirty="0"/>
              <a:t> </a:t>
            </a:r>
            <a:r>
              <a:rPr lang="en-US" sz="3600" dirty="0" err="1"/>
              <a:t>odio</a:t>
            </a:r>
            <a:r>
              <a:rPr lang="en-US" sz="3600" dirty="0"/>
              <a:t> </a:t>
            </a:r>
            <a:r>
              <a:rPr lang="en-US" sz="3600" dirty="0" err="1"/>
              <a:t>eget</a:t>
            </a:r>
            <a:r>
              <a:rPr lang="en-US" sz="3600" dirty="0"/>
              <a:t> </a:t>
            </a:r>
            <a:r>
              <a:rPr lang="en-US" sz="3600" dirty="0" err="1"/>
              <a:t>enim</a:t>
            </a:r>
            <a:r>
              <a:rPr lang="en-US" sz="3600" dirty="0"/>
              <a:t> </a:t>
            </a:r>
            <a:r>
              <a:rPr lang="en-US" sz="3600" dirty="0" err="1"/>
              <a:t>imperdiet</a:t>
            </a:r>
            <a:r>
              <a:rPr lang="en-US" sz="3600" dirty="0"/>
              <a:t> </a:t>
            </a:r>
            <a:r>
              <a:rPr lang="en-US" sz="3600" dirty="0" err="1"/>
              <a:t>fringilla</a:t>
            </a:r>
            <a:r>
              <a:rPr lang="en-US" sz="3600" dirty="0"/>
              <a:t> </a:t>
            </a:r>
            <a:r>
              <a:rPr lang="en-US" sz="3600" dirty="0" err="1"/>
              <a:t>eget</a:t>
            </a:r>
            <a:r>
              <a:rPr lang="en-US" sz="3600" dirty="0"/>
              <a:t> vitae </a:t>
            </a:r>
            <a:r>
              <a:rPr lang="en-US" sz="3600" dirty="0" err="1"/>
              <a:t>nunc</a:t>
            </a:r>
            <a:r>
              <a:rPr lang="en-US" sz="3600" dirty="0"/>
              <a:t>. Morbi </a:t>
            </a:r>
            <a:r>
              <a:rPr lang="en-US" sz="3600" dirty="0" err="1"/>
              <a:t>ut</a:t>
            </a:r>
            <a:r>
              <a:rPr lang="en-US" sz="3600" dirty="0"/>
              <a:t> maximus nisi. </a:t>
            </a:r>
            <a:endParaRPr lang="en-US" sz="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AD7DA22B-F93F-DA48-876E-EF6662826532}"/>
              </a:ext>
            </a:extLst>
          </p:cNvPr>
          <p:cNvSpPr txBox="1"/>
          <p:nvPr/>
        </p:nvSpPr>
        <p:spPr>
          <a:xfrm>
            <a:off x="675369" y="9571037"/>
            <a:ext cx="102823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1"/>
              </a:spcAft>
            </a:pPr>
            <a:r>
              <a:rPr lang="en-US" sz="5400" b="1" spc="-1" dirty="0">
                <a:solidFill>
                  <a:srgbClr val="B8480B"/>
                </a:solidFill>
                <a:latin typeface="+mj-lt"/>
                <a:ea typeface="Open Sans" panose="020B0606030504020204" pitchFamily="34" charset="0"/>
              </a:rPr>
              <a:t>I.  Introduction</a:t>
            </a:r>
            <a:endParaRPr lang="en-US" sz="5400" b="0" strike="noStrike" spc="-1" dirty="0">
              <a:solidFill>
                <a:srgbClr val="B8480B"/>
              </a:solidFill>
              <a:latin typeface="+mj-lt"/>
            </a:endParaRPr>
          </a:p>
        </p:txBody>
      </p:sp>
      <p:sp>
        <p:nvSpPr>
          <p:cNvPr id="149" name="Rounded Rectangle 148">
            <a:extLst>
              <a:ext uri="{FF2B5EF4-FFF2-40B4-BE49-F238E27FC236}">
                <a16:creationId xmlns:a16="http://schemas.microsoft.com/office/drawing/2014/main" id="{C3C5CAB7-296F-5B40-819C-ACBF60C9900B}"/>
              </a:ext>
            </a:extLst>
          </p:cNvPr>
          <p:cNvSpPr/>
          <p:nvPr/>
        </p:nvSpPr>
        <p:spPr bwMode="auto">
          <a:xfrm>
            <a:off x="-32947" y="26873203"/>
            <a:ext cx="42886975" cy="3498058"/>
          </a:xfrm>
          <a:prstGeom prst="roundRect">
            <a:avLst>
              <a:gd name="adj" fmla="val 0"/>
            </a:avLst>
          </a:prstGeom>
          <a:solidFill>
            <a:srgbClr val="D9D9D9"/>
          </a:solidFill>
          <a:ln w="3175">
            <a:noFill/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129285" tIns="64643" rIns="129285" bIns="64643" numCol="1" rtlCol="0" anchor="t" anchorCtr="0" compatLnSpc="1">
            <a:prstTxWarp prst="textNoShape">
              <a:avLst/>
            </a:prstTxWarp>
          </a:bodyPr>
          <a:lstStyle/>
          <a:p>
            <a:pPr defTabSz="6058397"/>
            <a:endParaRPr lang="en-US" sz="11878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25D0F40F-4D19-864B-A3AD-3BD58674BB99}"/>
              </a:ext>
            </a:extLst>
          </p:cNvPr>
          <p:cNvSpPr txBox="1"/>
          <p:nvPr/>
        </p:nvSpPr>
        <p:spPr>
          <a:xfrm>
            <a:off x="788902" y="27478037"/>
            <a:ext cx="148175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00" b="1" dirty="0">
                <a:solidFill>
                  <a:srgbClr val="B8480B"/>
                </a:solidFill>
                <a:latin typeface="+mj-lt"/>
                <a:ea typeface="Open Sans SemiBold" panose="020B0606030504020204" pitchFamily="34" charset="0"/>
                <a:cs typeface="Open Sans SemiBold" panose="020B0606030504020204" pitchFamily="34" charset="0"/>
              </a:rPr>
              <a:t>III.  Conclusion</a:t>
            </a:r>
          </a:p>
        </p:txBody>
      </p:sp>
      <p:sp>
        <p:nvSpPr>
          <p:cNvPr id="152" name="Rectangle 19">
            <a:extLst>
              <a:ext uri="{FF2B5EF4-FFF2-40B4-BE49-F238E27FC236}">
                <a16:creationId xmlns:a16="http://schemas.microsoft.com/office/drawing/2014/main" id="{89E664EB-DCCD-7D42-93E0-B317957504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902" y="28206467"/>
            <a:ext cx="38134217" cy="1786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2976" tIns="61488" rIns="122976" bIns="61488"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15000">
                <a:solidFill>
                  <a:schemeClr val="tx1"/>
                </a:solidFill>
                <a:latin typeface="Arial" pitchFamily="34" charset="0"/>
              </a:defRPr>
            </a:lvl1pPr>
            <a:lvl2pPr marL="749300" indent="-461963" eaLnBrk="0" hangingPunct="0">
              <a:spcBef>
                <a:spcPct val="20000"/>
              </a:spcBef>
              <a:buChar char="–"/>
              <a:defRPr sz="131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9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9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en-US" sz="3600" dirty="0"/>
              <a:t>Lorem ipsum dolor sit </a:t>
            </a:r>
            <a:r>
              <a:rPr lang="en-US" sz="3600" dirty="0" err="1"/>
              <a:t>amet</a:t>
            </a:r>
            <a:r>
              <a:rPr lang="en-US" sz="3600" dirty="0"/>
              <a:t>, </a:t>
            </a:r>
            <a:r>
              <a:rPr lang="en-US" sz="3600" dirty="0" err="1"/>
              <a:t>consectetur</a:t>
            </a:r>
            <a:r>
              <a:rPr lang="en-US" sz="3600" dirty="0"/>
              <a:t> </a:t>
            </a:r>
            <a:r>
              <a:rPr lang="en-US" sz="3600" dirty="0" err="1"/>
              <a:t>adipiscing</a:t>
            </a:r>
            <a:r>
              <a:rPr lang="en-US" sz="3600" dirty="0"/>
              <a:t> </a:t>
            </a:r>
            <a:r>
              <a:rPr lang="en-US" sz="3600" dirty="0" err="1"/>
              <a:t>elit</a:t>
            </a:r>
            <a:r>
              <a:rPr lang="en-US" sz="3600" dirty="0"/>
              <a:t>. Cras non </a:t>
            </a:r>
            <a:r>
              <a:rPr lang="en-US" sz="3600" dirty="0" err="1"/>
              <a:t>felis</a:t>
            </a:r>
            <a:r>
              <a:rPr lang="en-US" sz="3600" dirty="0"/>
              <a:t> </a:t>
            </a:r>
            <a:r>
              <a:rPr lang="en-US" sz="3600" dirty="0" err="1"/>
              <a:t>volutpat</a:t>
            </a:r>
            <a:r>
              <a:rPr lang="en-US" sz="3600" dirty="0"/>
              <a:t>, </a:t>
            </a:r>
            <a:r>
              <a:rPr lang="en-US" sz="3600" dirty="0" err="1"/>
              <a:t>viverra</a:t>
            </a:r>
            <a:r>
              <a:rPr lang="en-US" sz="3600" dirty="0"/>
              <a:t> eros at, </a:t>
            </a:r>
            <a:r>
              <a:rPr lang="en-US" sz="3600" dirty="0" err="1"/>
              <a:t>posuere</a:t>
            </a:r>
            <a:r>
              <a:rPr lang="en-US" sz="3600" dirty="0"/>
              <a:t> </a:t>
            </a:r>
            <a:r>
              <a:rPr lang="en-US" sz="3600" dirty="0" err="1"/>
              <a:t>tellus</a:t>
            </a:r>
            <a:r>
              <a:rPr lang="en-US" sz="3600" dirty="0"/>
              <a:t>. </a:t>
            </a:r>
            <a:r>
              <a:rPr lang="en-US" sz="3600" dirty="0" err="1"/>
              <a:t>Quisque</a:t>
            </a:r>
            <a:r>
              <a:rPr lang="en-US" sz="3600" dirty="0"/>
              <a:t> vel </a:t>
            </a:r>
            <a:r>
              <a:rPr lang="en-US" sz="3600" dirty="0" err="1"/>
              <a:t>felis</a:t>
            </a:r>
            <a:r>
              <a:rPr lang="en-US" sz="3600" dirty="0"/>
              <a:t> </a:t>
            </a:r>
            <a:r>
              <a:rPr lang="en-US" sz="3600" dirty="0" err="1"/>
              <a:t>eu</a:t>
            </a:r>
            <a:r>
              <a:rPr lang="en-US" sz="3600" dirty="0"/>
              <a:t> </a:t>
            </a:r>
            <a:r>
              <a:rPr lang="en-US" sz="3600" dirty="0" err="1"/>
              <a:t>lacus</a:t>
            </a:r>
            <a:r>
              <a:rPr lang="en-US" sz="3600" dirty="0"/>
              <a:t> </a:t>
            </a:r>
            <a:r>
              <a:rPr lang="en-US" sz="3600" dirty="0" err="1"/>
              <a:t>tincidunt</a:t>
            </a:r>
            <a:r>
              <a:rPr lang="en-US" sz="3600" dirty="0"/>
              <a:t> </a:t>
            </a:r>
            <a:r>
              <a:rPr lang="en-US" sz="3600" dirty="0" err="1"/>
              <a:t>dignissim</a:t>
            </a:r>
            <a:r>
              <a:rPr lang="en-US" sz="3600" dirty="0"/>
              <a:t>. </a:t>
            </a:r>
            <a:r>
              <a:rPr lang="en-US" sz="3600" dirty="0" err="1"/>
              <a:t>Praesent</a:t>
            </a:r>
            <a:r>
              <a:rPr lang="en-US" sz="3600" dirty="0"/>
              <a:t> vitae porta lorem, </a:t>
            </a:r>
            <a:r>
              <a:rPr lang="en-US" sz="3600" dirty="0" err="1"/>
              <a:t>finibus</a:t>
            </a:r>
            <a:r>
              <a:rPr lang="en-US" sz="3600" dirty="0"/>
              <a:t> </a:t>
            </a:r>
            <a:r>
              <a:rPr lang="en-US" sz="3600" dirty="0" err="1"/>
              <a:t>pellentesque</a:t>
            </a:r>
            <a:r>
              <a:rPr lang="en-US" sz="3600" dirty="0"/>
              <a:t> nisi. </a:t>
            </a:r>
            <a:r>
              <a:rPr lang="en-US" sz="3600" dirty="0" err="1"/>
              <a:t>Nulla</a:t>
            </a:r>
            <a:r>
              <a:rPr lang="en-US" sz="3600" dirty="0"/>
              <a:t> </a:t>
            </a:r>
            <a:r>
              <a:rPr lang="en-US" sz="3600" dirty="0" err="1"/>
              <a:t>tincidunt</a:t>
            </a:r>
            <a:r>
              <a:rPr lang="en-US" sz="3600" dirty="0"/>
              <a:t> </a:t>
            </a:r>
            <a:r>
              <a:rPr lang="en-US" sz="3600" dirty="0" err="1"/>
              <a:t>nulla</a:t>
            </a:r>
            <a:r>
              <a:rPr lang="en-US" sz="3600" dirty="0"/>
              <a:t> ac </a:t>
            </a:r>
            <a:r>
              <a:rPr lang="en-US" sz="3600" dirty="0" err="1"/>
              <a:t>blandit</a:t>
            </a:r>
            <a:r>
              <a:rPr lang="en-US" sz="3600" dirty="0"/>
              <a:t> maximus. Morbi a cursus </a:t>
            </a:r>
            <a:r>
              <a:rPr lang="en-US" sz="3600" dirty="0" err="1"/>
              <a:t>massa</a:t>
            </a:r>
            <a:r>
              <a:rPr lang="en-US" sz="3600" dirty="0"/>
              <a:t>. Maecenas et dictum diam, ac </a:t>
            </a:r>
            <a:r>
              <a:rPr lang="en-US" sz="3600" dirty="0" err="1"/>
              <a:t>malesuada</a:t>
            </a:r>
            <a:r>
              <a:rPr lang="en-US" sz="3600" dirty="0"/>
              <a:t> </a:t>
            </a:r>
            <a:r>
              <a:rPr lang="en-US" sz="3600" dirty="0" err="1"/>
              <a:t>arcu</a:t>
            </a:r>
            <a:r>
              <a:rPr lang="en-US" sz="3600" dirty="0"/>
              <a:t>. Duis pulvinar, </a:t>
            </a:r>
            <a:r>
              <a:rPr lang="en-US" sz="3600" dirty="0" err="1"/>
              <a:t>lectus</a:t>
            </a:r>
            <a:r>
              <a:rPr lang="en-US" sz="3600" dirty="0"/>
              <a:t> sed </a:t>
            </a:r>
            <a:r>
              <a:rPr lang="en-US" sz="3600" dirty="0" err="1"/>
              <a:t>viverra</a:t>
            </a:r>
            <a:r>
              <a:rPr lang="en-US" sz="3600" dirty="0"/>
              <a:t> </a:t>
            </a:r>
            <a:r>
              <a:rPr lang="en-US" sz="3600" dirty="0" err="1"/>
              <a:t>varius</a:t>
            </a:r>
            <a:r>
              <a:rPr lang="en-US" sz="3600" dirty="0"/>
              <a:t>, </a:t>
            </a:r>
            <a:r>
              <a:rPr lang="en-US" sz="3600" dirty="0" err="1"/>
              <a:t>arcu</a:t>
            </a:r>
            <a:r>
              <a:rPr lang="en-US" sz="3600" dirty="0"/>
              <a:t> </a:t>
            </a:r>
            <a:r>
              <a:rPr lang="en-US" sz="3600" dirty="0" err="1"/>
              <a:t>tortor</a:t>
            </a:r>
            <a:r>
              <a:rPr lang="en-US" sz="3600" dirty="0"/>
              <a:t> </a:t>
            </a:r>
            <a:r>
              <a:rPr lang="en-US" sz="3600" dirty="0" err="1"/>
              <a:t>tincidunt</a:t>
            </a:r>
            <a:r>
              <a:rPr lang="en-US" sz="3600" dirty="0"/>
              <a:t> ligula, </a:t>
            </a:r>
            <a:r>
              <a:rPr lang="en-US" sz="3600" dirty="0" err="1"/>
              <a:t>eu</a:t>
            </a:r>
            <a:r>
              <a:rPr lang="en-US" sz="3600" dirty="0"/>
              <a:t> </a:t>
            </a:r>
            <a:r>
              <a:rPr lang="en-US" sz="3600" dirty="0" err="1"/>
              <a:t>vulputate</a:t>
            </a:r>
            <a:r>
              <a:rPr lang="en-US" sz="3600" dirty="0"/>
              <a:t> </a:t>
            </a:r>
            <a:r>
              <a:rPr lang="en-US" sz="3600" dirty="0" err="1"/>
              <a:t>quam</a:t>
            </a:r>
            <a:r>
              <a:rPr lang="en-US" sz="3600" dirty="0"/>
              <a:t> </a:t>
            </a:r>
            <a:r>
              <a:rPr lang="en-US" sz="3600" dirty="0" err="1"/>
              <a:t>risus</a:t>
            </a:r>
            <a:r>
              <a:rPr lang="en-US" sz="3600" dirty="0"/>
              <a:t> </a:t>
            </a:r>
            <a:r>
              <a:rPr lang="en-US" sz="3600" dirty="0" err="1"/>
              <a:t>volutpat</a:t>
            </a:r>
            <a:r>
              <a:rPr lang="en-US" sz="3600" dirty="0"/>
              <a:t> </a:t>
            </a:r>
            <a:r>
              <a:rPr lang="en-US" sz="3600" dirty="0" err="1"/>
              <a:t>augue</a:t>
            </a:r>
            <a:r>
              <a:rPr lang="en-US" sz="3600" dirty="0"/>
              <a:t>. Sed </a:t>
            </a:r>
            <a:r>
              <a:rPr lang="en-US" sz="3600" dirty="0" err="1"/>
              <a:t>orci</a:t>
            </a:r>
            <a:r>
              <a:rPr lang="en-US" sz="3600" dirty="0"/>
              <a:t> mi, auctor in libero </a:t>
            </a:r>
            <a:r>
              <a:rPr lang="en-US" sz="3600" dirty="0" err="1"/>
              <a:t>eget</a:t>
            </a:r>
            <a:r>
              <a:rPr lang="en-US" sz="3600" dirty="0"/>
              <a:t>, </a:t>
            </a:r>
            <a:r>
              <a:rPr lang="en-US" sz="3600" dirty="0" err="1"/>
              <a:t>eleifend</a:t>
            </a:r>
            <a:r>
              <a:rPr lang="en-US" sz="3600" dirty="0"/>
              <a:t> </a:t>
            </a:r>
            <a:r>
              <a:rPr lang="en-US" sz="3600" dirty="0" err="1"/>
              <a:t>vehicula</a:t>
            </a:r>
            <a:r>
              <a:rPr lang="en-US" sz="3600" dirty="0"/>
              <a:t> </a:t>
            </a:r>
            <a:r>
              <a:rPr lang="en-US" sz="3600" dirty="0" err="1"/>
              <a:t>justo</a:t>
            </a:r>
            <a:r>
              <a:rPr lang="en-US" sz="3600" dirty="0"/>
              <a:t>. Donec libero dui, </a:t>
            </a:r>
            <a:r>
              <a:rPr lang="en-US" sz="3600" dirty="0" err="1"/>
              <a:t>iaculis</a:t>
            </a:r>
            <a:r>
              <a:rPr lang="en-US" sz="3600" dirty="0"/>
              <a:t> non </a:t>
            </a:r>
            <a:r>
              <a:rPr lang="en-US" sz="3600" dirty="0" err="1"/>
              <a:t>malesuada</a:t>
            </a:r>
            <a:r>
              <a:rPr lang="en-US" sz="3600" dirty="0"/>
              <a:t> a, </a:t>
            </a:r>
            <a:r>
              <a:rPr lang="en-US" sz="3600" dirty="0" err="1"/>
              <a:t>posuere</a:t>
            </a:r>
            <a:r>
              <a:rPr lang="en-US" sz="3600" dirty="0"/>
              <a:t> </a:t>
            </a:r>
            <a:r>
              <a:rPr lang="en-US" sz="3600" dirty="0" err="1"/>
              <a:t>eget</a:t>
            </a:r>
            <a:r>
              <a:rPr lang="en-US" sz="3600" dirty="0"/>
              <a:t> ex.</a:t>
            </a:r>
            <a:endParaRPr lang="en-US" sz="3200" dirty="0"/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E6133005-BCD7-C74D-B4E0-1E03402CD797}"/>
              </a:ext>
            </a:extLst>
          </p:cNvPr>
          <p:cNvSpPr txBox="1"/>
          <p:nvPr/>
        </p:nvSpPr>
        <p:spPr>
          <a:xfrm>
            <a:off x="670719" y="10799167"/>
            <a:ext cx="1898011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rgbClr val="231F1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Motivation: </a:t>
            </a:r>
            <a:r>
              <a:rPr lang="en-US" sz="3600" dirty="0"/>
              <a:t>Lorem ipsum dolor sit </a:t>
            </a:r>
            <a:r>
              <a:rPr lang="en-US" sz="3600" dirty="0" err="1"/>
              <a:t>amet</a:t>
            </a:r>
            <a:r>
              <a:rPr lang="en-US" sz="3600" dirty="0"/>
              <a:t>, </a:t>
            </a:r>
            <a:r>
              <a:rPr lang="en-US" sz="3600" dirty="0" err="1"/>
              <a:t>consectetur</a:t>
            </a:r>
            <a:r>
              <a:rPr lang="en-US" sz="3600" dirty="0"/>
              <a:t> </a:t>
            </a:r>
            <a:r>
              <a:rPr lang="en-US" sz="3600" dirty="0" err="1"/>
              <a:t>adipiscing</a:t>
            </a:r>
            <a:r>
              <a:rPr lang="en-US" sz="3600" dirty="0"/>
              <a:t> </a:t>
            </a:r>
            <a:r>
              <a:rPr lang="en-US" sz="3600" dirty="0" err="1"/>
              <a:t>elit</a:t>
            </a:r>
            <a:r>
              <a:rPr lang="en-US" sz="3600" dirty="0"/>
              <a:t>. Cras non </a:t>
            </a:r>
            <a:r>
              <a:rPr lang="en-US" sz="3600" dirty="0" err="1"/>
              <a:t>felis</a:t>
            </a:r>
            <a:r>
              <a:rPr lang="en-US" sz="3600" dirty="0"/>
              <a:t> </a:t>
            </a:r>
            <a:r>
              <a:rPr lang="en-US" sz="3600" dirty="0" err="1"/>
              <a:t>volutpat</a:t>
            </a:r>
            <a:r>
              <a:rPr lang="en-US" sz="3600" dirty="0"/>
              <a:t>, </a:t>
            </a:r>
            <a:r>
              <a:rPr lang="en-US" sz="3600" dirty="0" err="1"/>
              <a:t>viverra</a:t>
            </a:r>
            <a:r>
              <a:rPr lang="en-US" sz="3600" dirty="0"/>
              <a:t> eros at, </a:t>
            </a:r>
            <a:r>
              <a:rPr lang="en-US" sz="3600" dirty="0" err="1"/>
              <a:t>posuere</a:t>
            </a:r>
            <a:r>
              <a:rPr lang="en-US" sz="3600" dirty="0"/>
              <a:t> </a:t>
            </a:r>
            <a:r>
              <a:rPr lang="en-US" sz="3600" dirty="0" err="1"/>
              <a:t>tellus</a:t>
            </a:r>
            <a:r>
              <a:rPr lang="en-US" sz="3600" dirty="0"/>
              <a:t>. </a:t>
            </a:r>
            <a:r>
              <a:rPr lang="en-US" sz="3600" dirty="0" err="1"/>
              <a:t>Quisque</a:t>
            </a:r>
            <a:r>
              <a:rPr lang="en-US" sz="3600" dirty="0"/>
              <a:t> vel </a:t>
            </a:r>
            <a:r>
              <a:rPr lang="en-US" sz="3600" dirty="0" err="1"/>
              <a:t>felis</a:t>
            </a:r>
            <a:r>
              <a:rPr lang="en-US" sz="3600" dirty="0"/>
              <a:t> </a:t>
            </a:r>
            <a:r>
              <a:rPr lang="en-US" sz="3600" dirty="0" err="1"/>
              <a:t>eu</a:t>
            </a:r>
            <a:r>
              <a:rPr lang="en-US" sz="3600" dirty="0"/>
              <a:t> </a:t>
            </a:r>
            <a:r>
              <a:rPr lang="en-US" sz="3600" dirty="0" err="1"/>
              <a:t>lacus</a:t>
            </a:r>
            <a:r>
              <a:rPr lang="en-US" sz="3600" dirty="0"/>
              <a:t> </a:t>
            </a:r>
            <a:r>
              <a:rPr lang="en-US" sz="3600" dirty="0" err="1"/>
              <a:t>tincidunt</a:t>
            </a:r>
            <a:r>
              <a:rPr lang="en-US" sz="3600" dirty="0"/>
              <a:t> </a:t>
            </a:r>
            <a:r>
              <a:rPr lang="en-US" sz="3600" dirty="0" err="1"/>
              <a:t>dignissim</a:t>
            </a:r>
            <a:r>
              <a:rPr lang="en-US" sz="3600" dirty="0"/>
              <a:t>. </a:t>
            </a:r>
            <a:r>
              <a:rPr lang="en-US" sz="3600" dirty="0" err="1"/>
              <a:t>Praesent</a:t>
            </a:r>
            <a:r>
              <a:rPr lang="en-US" sz="3600" dirty="0"/>
              <a:t> vitae porta lorem, </a:t>
            </a:r>
            <a:r>
              <a:rPr lang="en-US" sz="3600" dirty="0" err="1"/>
              <a:t>finibus</a:t>
            </a:r>
            <a:r>
              <a:rPr lang="en-US" sz="3600" dirty="0"/>
              <a:t> </a:t>
            </a:r>
            <a:r>
              <a:rPr lang="en-US" sz="3600" dirty="0" err="1"/>
              <a:t>pellentesque</a:t>
            </a:r>
            <a:r>
              <a:rPr lang="en-US" sz="3600" dirty="0"/>
              <a:t> nisi. </a:t>
            </a:r>
            <a:r>
              <a:rPr lang="en-US" sz="3600" dirty="0" err="1"/>
              <a:t>Nulla</a:t>
            </a:r>
            <a:r>
              <a:rPr lang="en-US" sz="3600" dirty="0"/>
              <a:t> </a:t>
            </a:r>
            <a:r>
              <a:rPr lang="en-US" sz="3600" dirty="0" err="1"/>
              <a:t>tincidunt</a:t>
            </a:r>
            <a:r>
              <a:rPr lang="en-US" sz="3600" dirty="0"/>
              <a:t> </a:t>
            </a:r>
            <a:r>
              <a:rPr lang="en-US" sz="3600" dirty="0" err="1"/>
              <a:t>nulla</a:t>
            </a:r>
            <a:r>
              <a:rPr lang="en-US" sz="3600" dirty="0"/>
              <a:t> ac </a:t>
            </a:r>
            <a:r>
              <a:rPr lang="en-US" sz="3600" dirty="0" err="1"/>
              <a:t>blandit</a:t>
            </a:r>
            <a:r>
              <a:rPr lang="en-US" sz="3600" dirty="0"/>
              <a:t> maximus. Morbi a cursus </a:t>
            </a:r>
            <a:r>
              <a:rPr lang="en-US" sz="3600" dirty="0" err="1"/>
              <a:t>massa</a:t>
            </a:r>
            <a:r>
              <a:rPr lang="en-US" sz="3600" dirty="0"/>
              <a:t>. Maecenas et dictum diam, ac </a:t>
            </a:r>
            <a:r>
              <a:rPr lang="en-US" sz="3600" dirty="0" err="1"/>
              <a:t>malesuada</a:t>
            </a:r>
            <a:r>
              <a:rPr lang="en-US" sz="3600" dirty="0"/>
              <a:t> </a:t>
            </a:r>
            <a:r>
              <a:rPr lang="en-US" sz="3600" dirty="0" err="1"/>
              <a:t>arcu</a:t>
            </a:r>
            <a:r>
              <a:rPr lang="en-US" sz="3600" dirty="0"/>
              <a:t>. Duis pulvinar, </a:t>
            </a:r>
            <a:r>
              <a:rPr lang="en-US" sz="3600" dirty="0" err="1"/>
              <a:t>lectus</a:t>
            </a:r>
            <a:r>
              <a:rPr lang="en-US" sz="3600" dirty="0"/>
              <a:t> sed </a:t>
            </a:r>
            <a:r>
              <a:rPr lang="en-US" sz="3600" dirty="0" err="1"/>
              <a:t>viverra</a:t>
            </a:r>
            <a:r>
              <a:rPr lang="en-US" sz="3600" dirty="0"/>
              <a:t> </a:t>
            </a:r>
            <a:r>
              <a:rPr lang="en-US" sz="3600" dirty="0" err="1"/>
              <a:t>varius</a:t>
            </a:r>
            <a:r>
              <a:rPr lang="en-US" sz="3600" dirty="0"/>
              <a:t>, </a:t>
            </a:r>
            <a:r>
              <a:rPr lang="en-US" sz="3600" dirty="0" err="1"/>
              <a:t>arcu</a:t>
            </a:r>
            <a:r>
              <a:rPr lang="en-US" sz="3600" dirty="0"/>
              <a:t> </a:t>
            </a:r>
            <a:r>
              <a:rPr lang="en-US" sz="3600" dirty="0" err="1"/>
              <a:t>tortor</a:t>
            </a:r>
            <a:r>
              <a:rPr lang="en-US" sz="3600" dirty="0"/>
              <a:t> </a:t>
            </a:r>
            <a:r>
              <a:rPr lang="en-US" sz="3600" dirty="0" err="1"/>
              <a:t>tincidunt</a:t>
            </a:r>
            <a:r>
              <a:rPr lang="en-US" sz="3600" dirty="0"/>
              <a:t> ligula, </a:t>
            </a:r>
            <a:r>
              <a:rPr lang="en-US" sz="3600" dirty="0" err="1"/>
              <a:t>eu</a:t>
            </a:r>
            <a:r>
              <a:rPr lang="en-US" sz="3600" dirty="0"/>
              <a:t> </a:t>
            </a:r>
            <a:r>
              <a:rPr lang="en-US" sz="3600" dirty="0" err="1"/>
              <a:t>vulputate</a:t>
            </a:r>
            <a:r>
              <a:rPr lang="en-US" sz="3600" dirty="0"/>
              <a:t> </a:t>
            </a:r>
            <a:r>
              <a:rPr lang="en-US" sz="3600" dirty="0" err="1"/>
              <a:t>quam</a:t>
            </a:r>
            <a:r>
              <a:rPr lang="en-US" sz="3600" dirty="0"/>
              <a:t> </a:t>
            </a:r>
            <a:r>
              <a:rPr lang="en-US" sz="3600" dirty="0" err="1"/>
              <a:t>risus</a:t>
            </a:r>
            <a:r>
              <a:rPr lang="en-US" sz="3600" dirty="0"/>
              <a:t> </a:t>
            </a:r>
            <a:r>
              <a:rPr lang="en-US" sz="3600" dirty="0" err="1"/>
              <a:t>volutpat</a:t>
            </a:r>
            <a:r>
              <a:rPr lang="en-US" sz="3600" dirty="0"/>
              <a:t> </a:t>
            </a:r>
            <a:r>
              <a:rPr lang="en-US" sz="3600" dirty="0" err="1"/>
              <a:t>augue</a:t>
            </a:r>
            <a:r>
              <a:rPr lang="en-US" sz="3600" dirty="0"/>
              <a:t>. Sed </a:t>
            </a:r>
            <a:r>
              <a:rPr lang="en-US" sz="3600" dirty="0" err="1"/>
              <a:t>orci</a:t>
            </a:r>
            <a:r>
              <a:rPr lang="en-US" sz="3600" dirty="0"/>
              <a:t> mi, auctor in libero </a:t>
            </a:r>
            <a:r>
              <a:rPr lang="en-US" sz="3600" dirty="0" err="1"/>
              <a:t>eget</a:t>
            </a:r>
            <a:r>
              <a:rPr lang="en-US" sz="3600" dirty="0"/>
              <a:t>, </a:t>
            </a:r>
            <a:r>
              <a:rPr lang="en-US" sz="3600" dirty="0" err="1"/>
              <a:t>eleifend</a:t>
            </a:r>
            <a:r>
              <a:rPr lang="en-US" sz="3600" dirty="0"/>
              <a:t> </a:t>
            </a:r>
            <a:r>
              <a:rPr lang="en-US" sz="3600" dirty="0" err="1"/>
              <a:t>vehicula</a:t>
            </a:r>
            <a:r>
              <a:rPr lang="en-US" sz="3600" dirty="0"/>
              <a:t> </a:t>
            </a:r>
            <a:r>
              <a:rPr lang="en-US" sz="3600" dirty="0" err="1"/>
              <a:t>justo</a:t>
            </a:r>
            <a:r>
              <a:rPr lang="en-US" sz="3600" dirty="0"/>
              <a:t>. </a:t>
            </a:r>
          </a:p>
          <a:p>
            <a:pPr algn="just"/>
            <a:r>
              <a:rPr lang="en-US" sz="3600" dirty="0"/>
              <a:t> </a:t>
            </a:r>
            <a:br>
              <a:rPr lang="en-US" sz="3600" dirty="0"/>
            </a:br>
            <a:r>
              <a:rPr lang="en-US" sz="3600" b="1" dirty="0"/>
              <a:t>Problem Definition: </a:t>
            </a:r>
            <a:r>
              <a:rPr lang="en-US" sz="3600" dirty="0"/>
              <a:t>Lorem ipsum dolor sit </a:t>
            </a:r>
            <a:r>
              <a:rPr lang="en-US" sz="3600" dirty="0" err="1"/>
              <a:t>amet</a:t>
            </a:r>
            <a:r>
              <a:rPr lang="en-US" sz="3600" dirty="0"/>
              <a:t>, </a:t>
            </a:r>
            <a:r>
              <a:rPr lang="en-US" sz="3600" dirty="0" err="1"/>
              <a:t>consectetur</a:t>
            </a:r>
            <a:r>
              <a:rPr lang="en-US" sz="3600" dirty="0"/>
              <a:t> </a:t>
            </a:r>
            <a:r>
              <a:rPr lang="en-US" sz="3600" dirty="0" err="1"/>
              <a:t>adipiscing</a:t>
            </a:r>
            <a:r>
              <a:rPr lang="en-US" sz="3600" dirty="0"/>
              <a:t> </a:t>
            </a:r>
            <a:r>
              <a:rPr lang="en-US" sz="3600" dirty="0" err="1"/>
              <a:t>elit</a:t>
            </a:r>
            <a:r>
              <a:rPr lang="en-US" sz="3600" dirty="0"/>
              <a:t>. Cras non </a:t>
            </a:r>
            <a:r>
              <a:rPr lang="en-US" sz="3600" dirty="0" err="1"/>
              <a:t>felis</a:t>
            </a:r>
            <a:r>
              <a:rPr lang="en-US" sz="3600" dirty="0"/>
              <a:t> </a:t>
            </a:r>
            <a:r>
              <a:rPr lang="en-US" sz="3600" dirty="0" err="1"/>
              <a:t>volutpat</a:t>
            </a:r>
            <a:r>
              <a:rPr lang="en-US" sz="3600" dirty="0"/>
              <a:t>, </a:t>
            </a:r>
            <a:r>
              <a:rPr lang="en-US" sz="3600" dirty="0" err="1"/>
              <a:t>viverra</a:t>
            </a:r>
            <a:r>
              <a:rPr lang="en-US" sz="3600" dirty="0"/>
              <a:t> eros at, </a:t>
            </a:r>
            <a:r>
              <a:rPr lang="en-US" sz="3600" dirty="0" err="1"/>
              <a:t>posuere</a:t>
            </a:r>
            <a:r>
              <a:rPr lang="en-US" sz="3600" dirty="0"/>
              <a:t> </a:t>
            </a:r>
            <a:r>
              <a:rPr lang="en-US" sz="3600" dirty="0" err="1"/>
              <a:t>tellus</a:t>
            </a:r>
            <a:r>
              <a:rPr lang="en-US" sz="3600" dirty="0"/>
              <a:t>. </a:t>
            </a:r>
            <a:r>
              <a:rPr lang="en-US" sz="3600" dirty="0" err="1"/>
              <a:t>Quisque</a:t>
            </a:r>
            <a:r>
              <a:rPr lang="en-US" sz="3600" dirty="0"/>
              <a:t> vel </a:t>
            </a:r>
            <a:r>
              <a:rPr lang="en-US" sz="3600" dirty="0" err="1"/>
              <a:t>felis</a:t>
            </a:r>
            <a:r>
              <a:rPr lang="en-US" sz="3600" dirty="0"/>
              <a:t> </a:t>
            </a:r>
            <a:r>
              <a:rPr lang="en-US" sz="3600" dirty="0" err="1"/>
              <a:t>eu</a:t>
            </a:r>
            <a:r>
              <a:rPr lang="en-US" sz="3600" dirty="0"/>
              <a:t> </a:t>
            </a:r>
            <a:r>
              <a:rPr lang="en-US" sz="3600" dirty="0" err="1"/>
              <a:t>lacus</a:t>
            </a:r>
            <a:r>
              <a:rPr lang="en-US" sz="3600" dirty="0"/>
              <a:t> </a:t>
            </a:r>
            <a:r>
              <a:rPr lang="en-US" sz="3600" dirty="0" err="1"/>
              <a:t>tincidunt</a:t>
            </a:r>
            <a:r>
              <a:rPr lang="en-US" sz="3600" dirty="0"/>
              <a:t> </a:t>
            </a:r>
            <a:r>
              <a:rPr lang="en-US" sz="3600" dirty="0" err="1"/>
              <a:t>dignissim</a:t>
            </a:r>
            <a:r>
              <a:rPr lang="en-US" sz="3600" dirty="0"/>
              <a:t>. </a:t>
            </a:r>
            <a:r>
              <a:rPr lang="en-US" sz="3600" dirty="0" err="1"/>
              <a:t>Praesent</a:t>
            </a:r>
            <a:r>
              <a:rPr lang="en-US" sz="3600" dirty="0"/>
              <a:t> vitae porta lorem, </a:t>
            </a:r>
            <a:r>
              <a:rPr lang="en-US" sz="3600" dirty="0" err="1"/>
              <a:t>finibus</a:t>
            </a:r>
            <a:r>
              <a:rPr lang="en-US" sz="3600" dirty="0"/>
              <a:t> </a:t>
            </a:r>
            <a:r>
              <a:rPr lang="en-US" sz="3600" dirty="0" err="1"/>
              <a:t>pellentesque</a:t>
            </a:r>
            <a:r>
              <a:rPr lang="en-US" sz="3600" dirty="0"/>
              <a:t> nisi. </a:t>
            </a:r>
            <a:endParaRPr lang="en-US" sz="4000" dirty="0">
              <a:solidFill>
                <a:srgbClr val="231F1F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E77A6434-911B-6B43-87E8-9C27259A78DD}"/>
              </a:ext>
            </a:extLst>
          </p:cNvPr>
          <p:cNvSpPr txBox="1"/>
          <p:nvPr/>
        </p:nvSpPr>
        <p:spPr>
          <a:xfrm>
            <a:off x="20864695" y="11606748"/>
            <a:ext cx="13356641" cy="1560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just">
              <a:buFont typeface="+mj-lt"/>
              <a:buAutoNum type="alphaUcPeriod"/>
            </a:pPr>
            <a:r>
              <a:rPr lang="en-US" sz="3600" dirty="0"/>
              <a:t>Lorem ipsum dolor sit </a:t>
            </a:r>
            <a:r>
              <a:rPr lang="en-US" sz="3600" dirty="0" err="1"/>
              <a:t>amet</a:t>
            </a:r>
            <a:r>
              <a:rPr lang="en-US" sz="3600" dirty="0"/>
              <a:t>, </a:t>
            </a:r>
            <a:r>
              <a:rPr lang="en-US" sz="3600" dirty="0" err="1"/>
              <a:t>consectetur</a:t>
            </a:r>
            <a:r>
              <a:rPr lang="en-US" sz="3600" dirty="0"/>
              <a:t> </a:t>
            </a:r>
            <a:r>
              <a:rPr lang="en-US" sz="3600" dirty="0" err="1"/>
              <a:t>adipiscing</a:t>
            </a:r>
            <a:r>
              <a:rPr lang="en-US" sz="3600" dirty="0"/>
              <a:t> </a:t>
            </a:r>
            <a:r>
              <a:rPr lang="en-US" sz="3600" dirty="0" err="1"/>
              <a:t>elit</a:t>
            </a:r>
            <a:r>
              <a:rPr lang="en-US" sz="3600" dirty="0"/>
              <a:t>. Cras non </a:t>
            </a:r>
            <a:r>
              <a:rPr lang="en-US" sz="3600" dirty="0" err="1"/>
              <a:t>felis</a:t>
            </a:r>
            <a:r>
              <a:rPr lang="en-US" sz="3600" dirty="0"/>
              <a:t> </a:t>
            </a:r>
            <a:r>
              <a:rPr lang="en-US" sz="3600" dirty="0" err="1"/>
              <a:t>volutpat</a:t>
            </a:r>
            <a:r>
              <a:rPr lang="en-US" sz="3600" dirty="0"/>
              <a:t>, </a:t>
            </a:r>
            <a:r>
              <a:rPr lang="en-US" sz="3600" dirty="0" err="1"/>
              <a:t>viverra</a:t>
            </a:r>
            <a:r>
              <a:rPr lang="en-US" sz="3600" dirty="0"/>
              <a:t> eros at, </a:t>
            </a:r>
            <a:r>
              <a:rPr lang="en-US" sz="3600" dirty="0" err="1"/>
              <a:t>posuere</a:t>
            </a:r>
            <a:r>
              <a:rPr lang="en-US" sz="3600" dirty="0"/>
              <a:t> </a:t>
            </a:r>
            <a:r>
              <a:rPr lang="en-US" sz="3600" dirty="0" err="1"/>
              <a:t>tellus</a:t>
            </a:r>
            <a:r>
              <a:rPr lang="en-US" sz="3600" dirty="0"/>
              <a:t>. </a:t>
            </a:r>
            <a:r>
              <a:rPr lang="en-US" sz="3600" dirty="0" err="1"/>
              <a:t>Quisque</a:t>
            </a:r>
            <a:r>
              <a:rPr lang="en-US" sz="3600" dirty="0"/>
              <a:t> vel </a:t>
            </a:r>
            <a:r>
              <a:rPr lang="en-US" sz="3600" dirty="0" err="1"/>
              <a:t>felis</a:t>
            </a:r>
            <a:r>
              <a:rPr lang="en-US" sz="3600" dirty="0"/>
              <a:t> </a:t>
            </a:r>
            <a:r>
              <a:rPr lang="en-US" sz="3600" dirty="0" err="1"/>
              <a:t>eu</a:t>
            </a:r>
            <a:r>
              <a:rPr lang="en-US" sz="3600" dirty="0"/>
              <a:t> </a:t>
            </a:r>
            <a:r>
              <a:rPr lang="en-US" sz="3600" dirty="0" err="1"/>
              <a:t>lacus</a:t>
            </a:r>
            <a:r>
              <a:rPr lang="en-US" sz="3600" dirty="0"/>
              <a:t> </a:t>
            </a:r>
            <a:r>
              <a:rPr lang="en-US" sz="3600" dirty="0" err="1"/>
              <a:t>tincidunt</a:t>
            </a:r>
            <a:r>
              <a:rPr lang="en-US" sz="3600" dirty="0"/>
              <a:t> </a:t>
            </a:r>
            <a:r>
              <a:rPr lang="en-US" sz="3600" dirty="0" err="1"/>
              <a:t>dignissim</a:t>
            </a:r>
            <a:r>
              <a:rPr lang="en-US" sz="3600" dirty="0"/>
              <a:t>. </a:t>
            </a:r>
            <a:r>
              <a:rPr lang="en-US" sz="3600" dirty="0" err="1"/>
              <a:t>Praesent</a:t>
            </a:r>
            <a:r>
              <a:rPr lang="en-US" sz="3600" dirty="0"/>
              <a:t> vitae porta lorem, </a:t>
            </a:r>
            <a:r>
              <a:rPr lang="en-US" sz="3600" dirty="0" err="1"/>
              <a:t>finibus</a:t>
            </a:r>
            <a:r>
              <a:rPr lang="en-US" sz="3600" dirty="0"/>
              <a:t> </a:t>
            </a:r>
            <a:r>
              <a:rPr lang="en-US" sz="3600" dirty="0" err="1"/>
              <a:t>pellentesque</a:t>
            </a:r>
            <a:r>
              <a:rPr lang="en-US" sz="3600" dirty="0"/>
              <a:t> nisi. </a:t>
            </a:r>
            <a:r>
              <a:rPr lang="en-US" sz="3600" dirty="0" err="1"/>
              <a:t>Nulla</a:t>
            </a:r>
            <a:r>
              <a:rPr lang="en-US" sz="3600" dirty="0"/>
              <a:t> </a:t>
            </a:r>
            <a:r>
              <a:rPr lang="en-US" sz="3600" dirty="0" err="1"/>
              <a:t>tincidunt</a:t>
            </a:r>
            <a:r>
              <a:rPr lang="en-US" sz="3600" dirty="0"/>
              <a:t> </a:t>
            </a:r>
            <a:r>
              <a:rPr lang="en-US" sz="3600" dirty="0" err="1"/>
              <a:t>nulla</a:t>
            </a:r>
            <a:r>
              <a:rPr lang="en-US" sz="3600" dirty="0"/>
              <a:t> ac </a:t>
            </a:r>
            <a:r>
              <a:rPr lang="en-US" sz="3600" dirty="0" err="1"/>
              <a:t>blandit</a:t>
            </a:r>
            <a:r>
              <a:rPr lang="en-US" sz="3600" dirty="0"/>
              <a:t> maximus. Morbi a cursus </a:t>
            </a:r>
            <a:r>
              <a:rPr lang="en-US" sz="3600" dirty="0" err="1"/>
              <a:t>massa</a:t>
            </a:r>
            <a:r>
              <a:rPr lang="en-US" sz="3600" dirty="0"/>
              <a:t>. Maecenas et dictum diam, ac </a:t>
            </a:r>
            <a:r>
              <a:rPr lang="en-US" sz="3600" dirty="0" err="1"/>
              <a:t>malesuada</a:t>
            </a:r>
            <a:r>
              <a:rPr lang="en-US" sz="3600" dirty="0"/>
              <a:t> </a:t>
            </a:r>
            <a:r>
              <a:rPr lang="en-US" sz="3600" dirty="0" err="1"/>
              <a:t>arcu</a:t>
            </a:r>
            <a:r>
              <a:rPr lang="en-US" sz="3600" dirty="0"/>
              <a:t>. </a:t>
            </a:r>
          </a:p>
          <a:p>
            <a:pPr marL="742950" indent="-742950" algn="just">
              <a:buFont typeface="+mj-lt"/>
              <a:buAutoNum type="alphaUcPeriod"/>
            </a:pPr>
            <a:endParaRPr lang="en-US" sz="3600" dirty="0">
              <a:solidFill>
                <a:srgbClr val="231F1F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742950" indent="-742950" algn="just">
              <a:buFont typeface="+mj-lt"/>
              <a:buAutoNum type="alphaUcPeriod"/>
            </a:pPr>
            <a:r>
              <a:rPr lang="en-US" sz="3600" dirty="0"/>
              <a:t>Lorem ipsum dolor sit </a:t>
            </a:r>
            <a:r>
              <a:rPr lang="en-US" sz="3600" dirty="0" err="1"/>
              <a:t>amet</a:t>
            </a:r>
            <a:r>
              <a:rPr lang="en-US" sz="3600" dirty="0"/>
              <a:t>, </a:t>
            </a:r>
            <a:r>
              <a:rPr lang="en-US" sz="3600" dirty="0" err="1"/>
              <a:t>consectetur</a:t>
            </a:r>
            <a:r>
              <a:rPr lang="en-US" sz="3600" dirty="0"/>
              <a:t> </a:t>
            </a:r>
            <a:r>
              <a:rPr lang="en-US" sz="3600" dirty="0" err="1"/>
              <a:t>adipiscing</a:t>
            </a:r>
            <a:r>
              <a:rPr lang="en-US" sz="3600" dirty="0"/>
              <a:t> </a:t>
            </a:r>
            <a:r>
              <a:rPr lang="en-US" sz="3600" dirty="0" err="1"/>
              <a:t>elit</a:t>
            </a:r>
            <a:r>
              <a:rPr lang="en-US" sz="3600" dirty="0"/>
              <a:t>. Cras non </a:t>
            </a:r>
            <a:r>
              <a:rPr lang="en-US" sz="3600" dirty="0" err="1"/>
              <a:t>felis</a:t>
            </a:r>
            <a:r>
              <a:rPr lang="en-US" sz="3600" dirty="0"/>
              <a:t> </a:t>
            </a:r>
            <a:r>
              <a:rPr lang="en-US" sz="3600" dirty="0" err="1"/>
              <a:t>volutpat</a:t>
            </a:r>
            <a:r>
              <a:rPr lang="en-US" sz="3600" dirty="0"/>
              <a:t>, </a:t>
            </a:r>
            <a:r>
              <a:rPr lang="en-US" sz="3600" dirty="0" err="1"/>
              <a:t>viverra</a:t>
            </a:r>
            <a:r>
              <a:rPr lang="en-US" sz="3600" dirty="0"/>
              <a:t> eros at, </a:t>
            </a:r>
            <a:r>
              <a:rPr lang="en-US" sz="3600" dirty="0" err="1"/>
              <a:t>posuere</a:t>
            </a:r>
            <a:r>
              <a:rPr lang="en-US" sz="3600" dirty="0"/>
              <a:t> </a:t>
            </a:r>
            <a:r>
              <a:rPr lang="en-US" sz="3600" dirty="0" err="1"/>
              <a:t>tellus</a:t>
            </a:r>
            <a:r>
              <a:rPr lang="en-US" sz="3600" dirty="0"/>
              <a:t>. </a:t>
            </a:r>
            <a:r>
              <a:rPr lang="en-US" sz="3600" dirty="0" err="1"/>
              <a:t>Quisque</a:t>
            </a:r>
            <a:r>
              <a:rPr lang="en-US" sz="3600" dirty="0"/>
              <a:t> vel </a:t>
            </a:r>
            <a:r>
              <a:rPr lang="en-US" sz="3600" dirty="0" err="1"/>
              <a:t>felis</a:t>
            </a:r>
            <a:r>
              <a:rPr lang="en-US" sz="3600" dirty="0"/>
              <a:t> </a:t>
            </a:r>
            <a:r>
              <a:rPr lang="en-US" sz="3600" dirty="0" err="1"/>
              <a:t>eu</a:t>
            </a:r>
            <a:r>
              <a:rPr lang="en-US" sz="3600" dirty="0"/>
              <a:t> </a:t>
            </a:r>
            <a:r>
              <a:rPr lang="en-US" sz="3600" dirty="0" err="1"/>
              <a:t>lacus</a:t>
            </a:r>
            <a:r>
              <a:rPr lang="en-US" sz="3600" dirty="0"/>
              <a:t> </a:t>
            </a:r>
            <a:r>
              <a:rPr lang="en-US" sz="3600" dirty="0" err="1"/>
              <a:t>tincidunt</a:t>
            </a:r>
            <a:r>
              <a:rPr lang="en-US" sz="3600" dirty="0"/>
              <a:t> </a:t>
            </a:r>
            <a:r>
              <a:rPr lang="en-US" sz="3600" dirty="0" err="1"/>
              <a:t>dignissim</a:t>
            </a:r>
            <a:r>
              <a:rPr lang="en-US" sz="3600" dirty="0"/>
              <a:t>. </a:t>
            </a:r>
            <a:r>
              <a:rPr lang="en-US" sz="3600" dirty="0" err="1"/>
              <a:t>Praesent</a:t>
            </a:r>
            <a:r>
              <a:rPr lang="en-US" sz="3600" dirty="0"/>
              <a:t> vitae porta lorem, </a:t>
            </a:r>
            <a:r>
              <a:rPr lang="en-US" sz="3600" dirty="0" err="1"/>
              <a:t>finibus</a:t>
            </a:r>
            <a:r>
              <a:rPr lang="en-US" sz="3600" dirty="0"/>
              <a:t> </a:t>
            </a:r>
            <a:r>
              <a:rPr lang="en-US" sz="3600" dirty="0" err="1"/>
              <a:t>pellentesque</a:t>
            </a:r>
            <a:r>
              <a:rPr lang="en-US" sz="3600" dirty="0"/>
              <a:t> nisi. </a:t>
            </a:r>
            <a:r>
              <a:rPr lang="en-US" sz="3600" dirty="0" err="1"/>
              <a:t>Nulla</a:t>
            </a:r>
            <a:r>
              <a:rPr lang="en-US" sz="3600" dirty="0"/>
              <a:t> </a:t>
            </a:r>
            <a:r>
              <a:rPr lang="en-US" sz="3600" dirty="0" err="1"/>
              <a:t>tincidunt</a:t>
            </a:r>
            <a:r>
              <a:rPr lang="en-US" sz="3600" dirty="0"/>
              <a:t> </a:t>
            </a:r>
            <a:r>
              <a:rPr lang="en-US" sz="3600" dirty="0" err="1"/>
              <a:t>nulla</a:t>
            </a:r>
            <a:r>
              <a:rPr lang="en-US" sz="3600" dirty="0"/>
              <a:t> ac </a:t>
            </a:r>
            <a:r>
              <a:rPr lang="en-US" sz="3600" dirty="0" err="1"/>
              <a:t>blandit</a:t>
            </a:r>
            <a:r>
              <a:rPr lang="en-US" sz="3600" dirty="0"/>
              <a:t> maximus. Morbi a cursus </a:t>
            </a:r>
            <a:r>
              <a:rPr lang="en-US" sz="3600" dirty="0" err="1"/>
              <a:t>massa</a:t>
            </a:r>
            <a:r>
              <a:rPr lang="en-US" sz="3600" dirty="0"/>
              <a:t>. Maecenas et dictum diam, ac </a:t>
            </a:r>
            <a:r>
              <a:rPr lang="en-US" sz="3600" dirty="0" err="1"/>
              <a:t>malesuada</a:t>
            </a:r>
            <a:r>
              <a:rPr lang="en-US" sz="3600" dirty="0"/>
              <a:t> </a:t>
            </a:r>
            <a:r>
              <a:rPr lang="en-US" sz="3600" dirty="0" err="1"/>
              <a:t>arcu</a:t>
            </a:r>
            <a:r>
              <a:rPr lang="en-US" sz="3600" dirty="0"/>
              <a:t>. </a:t>
            </a:r>
          </a:p>
          <a:p>
            <a:pPr marL="742950" indent="-742950" algn="just">
              <a:buFont typeface="+mj-lt"/>
              <a:buAutoNum type="alphaUcPeriod"/>
            </a:pPr>
            <a:endParaRPr lang="en-US" sz="3600" dirty="0"/>
          </a:p>
          <a:p>
            <a:pPr marL="742950" indent="-742950" algn="just">
              <a:buFont typeface="+mj-lt"/>
              <a:buAutoNum type="alphaUcPeriod"/>
            </a:pPr>
            <a:r>
              <a:rPr lang="en-US" sz="3600" dirty="0"/>
              <a:t>Lorem ipsum dolor sit </a:t>
            </a:r>
            <a:r>
              <a:rPr lang="en-US" sz="3600" dirty="0" err="1"/>
              <a:t>amet</a:t>
            </a:r>
            <a:r>
              <a:rPr lang="en-US" sz="3600" dirty="0"/>
              <a:t>, </a:t>
            </a:r>
            <a:r>
              <a:rPr lang="en-US" sz="3600" dirty="0" err="1"/>
              <a:t>consectetur</a:t>
            </a:r>
            <a:r>
              <a:rPr lang="en-US" sz="3600" dirty="0"/>
              <a:t> </a:t>
            </a:r>
            <a:r>
              <a:rPr lang="en-US" sz="3600" dirty="0" err="1"/>
              <a:t>adipiscing</a:t>
            </a:r>
            <a:r>
              <a:rPr lang="en-US" sz="3600" dirty="0"/>
              <a:t> </a:t>
            </a:r>
            <a:r>
              <a:rPr lang="en-US" sz="3600" dirty="0" err="1"/>
              <a:t>elit</a:t>
            </a:r>
            <a:r>
              <a:rPr lang="en-US" sz="3600" dirty="0"/>
              <a:t>. Cras non </a:t>
            </a:r>
            <a:r>
              <a:rPr lang="en-US" sz="3600" dirty="0" err="1"/>
              <a:t>felis</a:t>
            </a:r>
            <a:r>
              <a:rPr lang="en-US" sz="3600" dirty="0"/>
              <a:t> </a:t>
            </a:r>
            <a:r>
              <a:rPr lang="en-US" sz="3600" dirty="0" err="1"/>
              <a:t>volutpat</a:t>
            </a:r>
            <a:r>
              <a:rPr lang="en-US" sz="3600" dirty="0"/>
              <a:t>, </a:t>
            </a:r>
            <a:r>
              <a:rPr lang="en-US" sz="3600" dirty="0" err="1"/>
              <a:t>viverra</a:t>
            </a:r>
            <a:r>
              <a:rPr lang="en-US" sz="3600" dirty="0"/>
              <a:t> eros at, </a:t>
            </a:r>
            <a:r>
              <a:rPr lang="en-US" sz="3600" dirty="0" err="1"/>
              <a:t>posuere</a:t>
            </a:r>
            <a:r>
              <a:rPr lang="en-US" sz="3600" dirty="0"/>
              <a:t> </a:t>
            </a:r>
            <a:r>
              <a:rPr lang="en-US" sz="3600" dirty="0" err="1"/>
              <a:t>tellus</a:t>
            </a:r>
            <a:r>
              <a:rPr lang="en-US" sz="3600" dirty="0"/>
              <a:t>. </a:t>
            </a:r>
            <a:r>
              <a:rPr lang="en-US" sz="3600" dirty="0" err="1"/>
              <a:t>Quisque</a:t>
            </a:r>
            <a:r>
              <a:rPr lang="en-US" sz="3600" dirty="0"/>
              <a:t> vel </a:t>
            </a:r>
            <a:r>
              <a:rPr lang="en-US" sz="3600" dirty="0" err="1"/>
              <a:t>felis</a:t>
            </a:r>
            <a:r>
              <a:rPr lang="en-US" sz="3600" dirty="0"/>
              <a:t> </a:t>
            </a:r>
            <a:r>
              <a:rPr lang="en-US" sz="3600" dirty="0" err="1"/>
              <a:t>eu</a:t>
            </a:r>
            <a:r>
              <a:rPr lang="en-US" sz="3600" dirty="0"/>
              <a:t> </a:t>
            </a:r>
            <a:r>
              <a:rPr lang="en-US" sz="3600" dirty="0" err="1"/>
              <a:t>lacus</a:t>
            </a:r>
            <a:r>
              <a:rPr lang="en-US" sz="3600" dirty="0"/>
              <a:t> </a:t>
            </a:r>
            <a:r>
              <a:rPr lang="en-US" sz="3600" dirty="0" err="1"/>
              <a:t>tincidunt</a:t>
            </a:r>
            <a:r>
              <a:rPr lang="en-US" sz="3600" dirty="0"/>
              <a:t> </a:t>
            </a:r>
            <a:r>
              <a:rPr lang="en-US" sz="3600" dirty="0" err="1"/>
              <a:t>dignissim</a:t>
            </a:r>
            <a:r>
              <a:rPr lang="en-US" sz="3600" dirty="0"/>
              <a:t>. </a:t>
            </a:r>
            <a:r>
              <a:rPr lang="en-US" sz="3600" dirty="0" err="1"/>
              <a:t>Praesent</a:t>
            </a:r>
            <a:r>
              <a:rPr lang="en-US" sz="3600" dirty="0"/>
              <a:t> vitae porta lorem, </a:t>
            </a:r>
            <a:r>
              <a:rPr lang="en-US" sz="3600" dirty="0" err="1"/>
              <a:t>finibus</a:t>
            </a:r>
            <a:r>
              <a:rPr lang="en-US" sz="3600" dirty="0"/>
              <a:t> </a:t>
            </a:r>
            <a:r>
              <a:rPr lang="en-US" sz="3600" dirty="0" err="1"/>
              <a:t>pellentesque</a:t>
            </a:r>
            <a:r>
              <a:rPr lang="en-US" sz="3600" dirty="0"/>
              <a:t> nisi. </a:t>
            </a:r>
            <a:r>
              <a:rPr lang="en-US" sz="3600" dirty="0" err="1"/>
              <a:t>Nulla</a:t>
            </a:r>
            <a:r>
              <a:rPr lang="en-US" sz="3600" dirty="0"/>
              <a:t> </a:t>
            </a:r>
            <a:r>
              <a:rPr lang="en-US" sz="3600" dirty="0" err="1"/>
              <a:t>tincidunt</a:t>
            </a:r>
            <a:r>
              <a:rPr lang="en-US" sz="3600" dirty="0"/>
              <a:t> </a:t>
            </a:r>
            <a:r>
              <a:rPr lang="en-US" sz="3600" dirty="0" err="1"/>
              <a:t>nulla</a:t>
            </a:r>
            <a:r>
              <a:rPr lang="en-US" sz="3600" dirty="0"/>
              <a:t> ac </a:t>
            </a:r>
            <a:r>
              <a:rPr lang="en-US" sz="3600" dirty="0" err="1"/>
              <a:t>blandit</a:t>
            </a:r>
            <a:r>
              <a:rPr lang="en-US" sz="3600" dirty="0"/>
              <a:t> maximus. Morbi a cursus </a:t>
            </a:r>
            <a:r>
              <a:rPr lang="en-US" sz="3600" dirty="0" err="1"/>
              <a:t>massa</a:t>
            </a:r>
            <a:r>
              <a:rPr lang="en-US" sz="3600" dirty="0"/>
              <a:t>. Maecenas et dictum diam, ac </a:t>
            </a:r>
            <a:r>
              <a:rPr lang="en-US" sz="3600" dirty="0" err="1"/>
              <a:t>malesuada</a:t>
            </a:r>
            <a:r>
              <a:rPr lang="en-US" sz="3600" dirty="0"/>
              <a:t> </a:t>
            </a:r>
            <a:r>
              <a:rPr lang="en-US" sz="3600" dirty="0" err="1"/>
              <a:t>arcu</a:t>
            </a:r>
            <a:r>
              <a:rPr lang="en-US" sz="3600" dirty="0"/>
              <a:t>. </a:t>
            </a:r>
          </a:p>
          <a:p>
            <a:pPr marL="742950" indent="-742950" algn="just">
              <a:buFont typeface="+mj-lt"/>
              <a:buAutoNum type="alphaUcPeriod"/>
            </a:pPr>
            <a:endParaRPr lang="en-US" sz="3600" dirty="0"/>
          </a:p>
          <a:p>
            <a:pPr marL="742950" indent="-742950" algn="just">
              <a:buFont typeface="+mj-lt"/>
              <a:buAutoNum type="alphaUcPeriod"/>
            </a:pPr>
            <a:r>
              <a:rPr lang="en-US" sz="3600" dirty="0"/>
              <a:t>Lorem ipsum dolor sit </a:t>
            </a:r>
            <a:r>
              <a:rPr lang="en-US" sz="3600" dirty="0" err="1"/>
              <a:t>amet</a:t>
            </a:r>
            <a:r>
              <a:rPr lang="en-US" sz="3600" dirty="0"/>
              <a:t>, </a:t>
            </a:r>
            <a:r>
              <a:rPr lang="en-US" sz="3600" dirty="0" err="1"/>
              <a:t>consectetur</a:t>
            </a:r>
            <a:r>
              <a:rPr lang="en-US" sz="3600" dirty="0"/>
              <a:t> </a:t>
            </a:r>
            <a:r>
              <a:rPr lang="en-US" sz="3600" dirty="0" err="1"/>
              <a:t>adipiscing</a:t>
            </a:r>
            <a:r>
              <a:rPr lang="en-US" sz="3600" dirty="0"/>
              <a:t> </a:t>
            </a:r>
            <a:r>
              <a:rPr lang="en-US" sz="3600" dirty="0" err="1"/>
              <a:t>elit</a:t>
            </a:r>
            <a:r>
              <a:rPr lang="en-US" sz="3600" dirty="0"/>
              <a:t>. Cras non </a:t>
            </a:r>
            <a:r>
              <a:rPr lang="en-US" sz="3600" dirty="0" err="1"/>
              <a:t>felis</a:t>
            </a:r>
            <a:r>
              <a:rPr lang="en-US" sz="3600" dirty="0"/>
              <a:t> </a:t>
            </a:r>
            <a:r>
              <a:rPr lang="en-US" sz="3600" dirty="0" err="1"/>
              <a:t>volutpat</a:t>
            </a:r>
            <a:r>
              <a:rPr lang="en-US" sz="3600" dirty="0"/>
              <a:t>, </a:t>
            </a:r>
            <a:r>
              <a:rPr lang="en-US" sz="3600" dirty="0" err="1"/>
              <a:t>viverra</a:t>
            </a:r>
            <a:r>
              <a:rPr lang="en-US" sz="3600" dirty="0"/>
              <a:t> eros at, </a:t>
            </a:r>
            <a:r>
              <a:rPr lang="en-US" sz="3600" dirty="0" err="1"/>
              <a:t>posuere</a:t>
            </a:r>
            <a:r>
              <a:rPr lang="en-US" sz="3600" dirty="0"/>
              <a:t> </a:t>
            </a:r>
            <a:r>
              <a:rPr lang="en-US" sz="3600" dirty="0" err="1"/>
              <a:t>tellus</a:t>
            </a:r>
            <a:r>
              <a:rPr lang="en-US" sz="3600" dirty="0"/>
              <a:t>. </a:t>
            </a:r>
            <a:r>
              <a:rPr lang="en-US" sz="3600" dirty="0" err="1"/>
              <a:t>Quisque</a:t>
            </a:r>
            <a:r>
              <a:rPr lang="en-US" sz="3600" dirty="0"/>
              <a:t> vel </a:t>
            </a:r>
            <a:r>
              <a:rPr lang="en-US" sz="3600" dirty="0" err="1"/>
              <a:t>felis</a:t>
            </a:r>
            <a:r>
              <a:rPr lang="en-US" sz="3600" dirty="0"/>
              <a:t> </a:t>
            </a:r>
            <a:r>
              <a:rPr lang="en-US" sz="3600" dirty="0" err="1"/>
              <a:t>eu</a:t>
            </a:r>
            <a:r>
              <a:rPr lang="en-US" sz="3600" dirty="0"/>
              <a:t> </a:t>
            </a:r>
            <a:r>
              <a:rPr lang="en-US" sz="3600" dirty="0" err="1"/>
              <a:t>lacus</a:t>
            </a:r>
            <a:r>
              <a:rPr lang="en-US" sz="3600" dirty="0"/>
              <a:t> </a:t>
            </a:r>
            <a:r>
              <a:rPr lang="en-US" sz="3600" dirty="0" err="1"/>
              <a:t>tincidunt</a:t>
            </a:r>
            <a:r>
              <a:rPr lang="en-US" sz="3600" dirty="0"/>
              <a:t> </a:t>
            </a:r>
            <a:r>
              <a:rPr lang="en-US" sz="3600" dirty="0" err="1"/>
              <a:t>dignissim</a:t>
            </a:r>
            <a:r>
              <a:rPr lang="en-US" sz="3600" dirty="0"/>
              <a:t>. </a:t>
            </a:r>
            <a:r>
              <a:rPr lang="en-US" sz="3600" dirty="0" err="1"/>
              <a:t>Praesent</a:t>
            </a:r>
            <a:r>
              <a:rPr lang="en-US" sz="3600" dirty="0"/>
              <a:t> vitae porta lorem, </a:t>
            </a:r>
            <a:r>
              <a:rPr lang="en-US" sz="3600" dirty="0" err="1"/>
              <a:t>finibus</a:t>
            </a:r>
            <a:r>
              <a:rPr lang="en-US" sz="3600" dirty="0"/>
              <a:t> </a:t>
            </a:r>
            <a:r>
              <a:rPr lang="en-US" sz="3600" dirty="0" err="1"/>
              <a:t>pellentesque</a:t>
            </a:r>
            <a:r>
              <a:rPr lang="en-US" sz="3600" dirty="0"/>
              <a:t> nisi. </a:t>
            </a:r>
            <a:r>
              <a:rPr lang="en-US" sz="3600" dirty="0" err="1"/>
              <a:t>Nulla</a:t>
            </a:r>
            <a:r>
              <a:rPr lang="en-US" sz="3600" dirty="0"/>
              <a:t> </a:t>
            </a:r>
            <a:r>
              <a:rPr lang="en-US" sz="3600" dirty="0" err="1"/>
              <a:t>tincidunt</a:t>
            </a:r>
            <a:r>
              <a:rPr lang="en-US" sz="3600" dirty="0"/>
              <a:t> </a:t>
            </a:r>
            <a:r>
              <a:rPr lang="en-US" sz="3600" dirty="0" err="1"/>
              <a:t>nulla</a:t>
            </a:r>
            <a:r>
              <a:rPr lang="en-US" sz="3600" dirty="0"/>
              <a:t> ac </a:t>
            </a:r>
            <a:r>
              <a:rPr lang="en-US" sz="3600" dirty="0" err="1"/>
              <a:t>blandit</a:t>
            </a:r>
            <a:r>
              <a:rPr lang="en-US" sz="3600" dirty="0"/>
              <a:t> maximus. Morbi a cursus </a:t>
            </a:r>
            <a:r>
              <a:rPr lang="en-US" sz="3600" dirty="0" err="1"/>
              <a:t>massa</a:t>
            </a:r>
            <a:r>
              <a:rPr lang="en-US" sz="3600" dirty="0"/>
              <a:t>. Maecenas et dictum diam, ac </a:t>
            </a:r>
            <a:r>
              <a:rPr lang="en-US" sz="3600" dirty="0" err="1"/>
              <a:t>malesuada</a:t>
            </a:r>
            <a:r>
              <a:rPr lang="en-US" sz="3600" dirty="0"/>
              <a:t> </a:t>
            </a:r>
            <a:r>
              <a:rPr lang="en-US" sz="3600" dirty="0" err="1"/>
              <a:t>arcu</a:t>
            </a:r>
            <a:r>
              <a:rPr lang="en-US" sz="3600" dirty="0"/>
              <a:t>. </a:t>
            </a:r>
          </a:p>
          <a:p>
            <a:pPr marL="742950" indent="-742950" algn="just">
              <a:buFont typeface="+mj-lt"/>
              <a:buAutoNum type="alphaUcPeriod"/>
            </a:pPr>
            <a:endParaRPr lang="en-US" sz="36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8C4A8E5-D82B-487C-A867-679C72F3F0EA}"/>
              </a:ext>
            </a:extLst>
          </p:cNvPr>
          <p:cNvSpPr txBox="1"/>
          <p:nvPr/>
        </p:nvSpPr>
        <p:spPr>
          <a:xfrm>
            <a:off x="758581" y="25658167"/>
            <a:ext cx="187622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Figure 1.</a:t>
            </a:r>
            <a:r>
              <a:rPr lang="en-US" sz="3600" dirty="0"/>
              <a:t> Sample Diagram showing Current State or Problem Being Addressed</a:t>
            </a:r>
          </a:p>
        </p:txBody>
      </p:sp>
      <p:sp>
        <p:nvSpPr>
          <p:cNvPr id="33" name="CustomShape 11">
            <a:extLst>
              <a:ext uri="{FF2B5EF4-FFF2-40B4-BE49-F238E27FC236}">
                <a16:creationId xmlns:a16="http://schemas.microsoft.com/office/drawing/2014/main" id="{4A220C38-C5FE-5D4B-904E-B5A89CABE5C0}"/>
              </a:ext>
            </a:extLst>
          </p:cNvPr>
          <p:cNvSpPr/>
          <p:nvPr/>
        </p:nvSpPr>
        <p:spPr>
          <a:xfrm>
            <a:off x="518319" y="4920063"/>
            <a:ext cx="40407106" cy="18021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Aft>
                <a:spcPts val="201"/>
              </a:spcAft>
            </a:pPr>
            <a:r>
              <a:rPr lang="en-US" sz="6000" b="1" strike="noStrike" spc="-1" dirty="0">
                <a:solidFill>
                  <a:srgbClr val="0200E1"/>
                </a:solidFill>
                <a:latin typeface="+mj-lt"/>
                <a:ea typeface="Open Sans" panose="020B0606030504020204" pitchFamily="34" charset="0"/>
              </a:rPr>
              <a:t>Poster Title</a:t>
            </a:r>
            <a:endParaRPr lang="en-US" sz="6000" b="0" strike="noStrike" spc="-1" dirty="0">
              <a:solidFill>
                <a:srgbClr val="0200E1"/>
              </a:solidFill>
              <a:latin typeface="+mj-lt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800" strike="noStrike" spc="-1" dirty="0">
                <a:ea typeface="DejaVu Sans"/>
                <a:cs typeface="Bai Jamjuree" pitchFamily="2" charset="-34"/>
              </a:rPr>
              <a:t>Author(s)</a:t>
            </a:r>
            <a:endParaRPr lang="en-US" sz="3800" spc="-1" baseline="30000" dirty="0">
              <a:cs typeface="Bai Jamjuree" pitchFamily="2" charset="-34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36B483A-8980-3A4A-88F7-291D991D84E8}"/>
              </a:ext>
            </a:extLst>
          </p:cNvPr>
          <p:cNvSpPr txBox="1"/>
          <p:nvPr/>
        </p:nvSpPr>
        <p:spPr>
          <a:xfrm>
            <a:off x="34908586" y="17572037"/>
            <a:ext cx="711192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/>
              <a:t>Figure 2.</a:t>
            </a:r>
            <a:r>
              <a:rPr lang="en-US" sz="3000" dirty="0"/>
              <a:t> Sample Diagram of Solution.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64C35F1-CE0B-2B0E-E7B7-BBA73474A7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38" y="19227"/>
            <a:ext cx="42827185" cy="4569314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F7074435-4DC7-119B-03CB-15B67A7BD2AC}"/>
              </a:ext>
            </a:extLst>
          </p:cNvPr>
          <p:cNvSpPr/>
          <p:nvPr/>
        </p:nvSpPr>
        <p:spPr bwMode="auto">
          <a:xfrm>
            <a:off x="823119" y="16895167"/>
            <a:ext cx="18697666" cy="8523692"/>
          </a:xfrm>
          <a:prstGeom prst="rect">
            <a:avLst/>
          </a:prstGeom>
          <a:noFill/>
          <a:ln w="9525" cap="flat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2846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6BFD095-8D01-C283-7B0A-97ECE2DD71E9}"/>
              </a:ext>
            </a:extLst>
          </p:cNvPr>
          <p:cNvSpPr txBox="1"/>
          <p:nvPr/>
        </p:nvSpPr>
        <p:spPr>
          <a:xfrm>
            <a:off x="20711319" y="9571037"/>
            <a:ext cx="102823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1"/>
              </a:spcAft>
            </a:pPr>
            <a:r>
              <a:rPr lang="en-US" sz="5400" b="1" spc="-1" dirty="0">
                <a:solidFill>
                  <a:srgbClr val="B8480B"/>
                </a:solidFill>
                <a:latin typeface="+mj-lt"/>
                <a:ea typeface="Open Sans" panose="020B0606030504020204" pitchFamily="34" charset="0"/>
              </a:rPr>
              <a:t>II. Approach</a:t>
            </a:r>
            <a:endParaRPr lang="en-US" sz="5400" b="0" strike="noStrike" spc="-1" dirty="0">
              <a:solidFill>
                <a:srgbClr val="B8480B"/>
              </a:solidFill>
              <a:latin typeface="+mj-lt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16CF38C-49AD-6F0F-D941-740AE9CF110F}"/>
              </a:ext>
            </a:extLst>
          </p:cNvPr>
          <p:cNvSpPr txBox="1"/>
          <p:nvPr/>
        </p:nvSpPr>
        <p:spPr>
          <a:xfrm>
            <a:off x="20760004" y="10804889"/>
            <a:ext cx="2169941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231F1F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Proposed Solution:</a:t>
            </a:r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F87ECA6-9A12-EC0C-09CD-C4A65D24C03D}"/>
              </a:ext>
            </a:extLst>
          </p:cNvPr>
          <p:cNvSpPr/>
          <p:nvPr/>
        </p:nvSpPr>
        <p:spPr bwMode="auto">
          <a:xfrm>
            <a:off x="34624056" y="11761262"/>
            <a:ext cx="7396459" cy="5562332"/>
          </a:xfrm>
          <a:prstGeom prst="rect">
            <a:avLst/>
          </a:prstGeom>
          <a:noFill/>
          <a:ln w="9525" cap="flat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2846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88585DF-50D7-65EF-A882-F9A2145A8623}"/>
              </a:ext>
            </a:extLst>
          </p:cNvPr>
          <p:cNvSpPr txBox="1"/>
          <p:nvPr/>
        </p:nvSpPr>
        <p:spPr>
          <a:xfrm>
            <a:off x="34757185" y="25750500"/>
            <a:ext cx="767113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/>
              <a:t>Figure 3.</a:t>
            </a:r>
            <a:r>
              <a:rPr lang="en-US" sz="3000" dirty="0"/>
              <a:t> Sample Screenshot of Prototype.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265D55C-F880-B81B-4E50-9EBEF2496213}"/>
              </a:ext>
            </a:extLst>
          </p:cNvPr>
          <p:cNvSpPr/>
          <p:nvPr/>
        </p:nvSpPr>
        <p:spPr bwMode="auto">
          <a:xfrm>
            <a:off x="34628298" y="18599482"/>
            <a:ext cx="7396459" cy="6876379"/>
          </a:xfrm>
          <a:prstGeom prst="rect">
            <a:avLst/>
          </a:prstGeom>
          <a:noFill/>
          <a:ln w="9525" cap="flat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2846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BF7A7018-47C5-840C-837C-F1B515C962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296552" y="26873202"/>
            <a:ext cx="3512767" cy="3512767"/>
          </a:xfrm>
          <a:prstGeom prst="rect">
            <a:avLst/>
          </a:prstGeom>
        </p:spPr>
      </p:pic>
      <p:pic>
        <p:nvPicPr>
          <p:cNvPr id="1030" name="Picture 6" descr="Sample Watermark - PNG All">
            <a:extLst>
              <a:ext uri="{FF2B5EF4-FFF2-40B4-BE49-F238E27FC236}">
                <a16:creationId xmlns:a16="http://schemas.microsoft.com/office/drawing/2014/main" id="{69EFD416-8478-CA19-6FCA-DECB3AD4D5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9863" y="17747629"/>
            <a:ext cx="9410700" cy="679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6" descr="Sample Watermark - PNG All">
            <a:extLst>
              <a:ext uri="{FF2B5EF4-FFF2-40B4-BE49-F238E27FC236}">
                <a16:creationId xmlns:a16="http://schemas.microsoft.com/office/drawing/2014/main" id="{711110B7-D37E-3043-494B-01D8E5A7AA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80565" y="12407919"/>
            <a:ext cx="6025297" cy="4350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6" descr="Sample Watermark - PNG All">
            <a:extLst>
              <a:ext uri="{FF2B5EF4-FFF2-40B4-BE49-F238E27FC236}">
                <a16:creationId xmlns:a16="http://schemas.microsoft.com/office/drawing/2014/main" id="{B4A26C46-5375-FB36-1F37-AA55D54034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9636" y="20004848"/>
            <a:ext cx="6025297" cy="4350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2846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2846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D8DF2F116F7D4586D3BDA67D3E6CA9" ma:contentTypeVersion="0" ma:contentTypeDescription="Create a new document." ma:contentTypeScope="" ma:versionID="72d52a904508459ebccc4177ce14bd7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76961DD-1808-4CB0-882E-E2741F955CF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3CC5C1E-D9D4-4DEA-B6DB-8CEAC79A3A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FC7D7B5-F7C7-49E4-A818-304F471ABD97}">
  <ds:schemaRefs>
    <ds:schemaRef ds:uri="http://www.w3.org/XML/1998/namespace"/>
    <ds:schemaRef ds:uri="http://schemas.microsoft.com/office/2006/documentManagement/types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25133</TotalTime>
  <Words>680</Words>
  <Application>Microsoft Macintosh PowerPoint</Application>
  <PresentationFormat>Custom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Open Sans</vt:lpstr>
      <vt:lpstr>Calibri</vt:lpstr>
      <vt:lpstr>Bai Jamjuree</vt:lpstr>
      <vt:lpstr>Arial</vt:lpstr>
      <vt:lpstr>DejaVu Sans</vt:lpstr>
      <vt:lpstr>Diseño predeterminado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Me</dc:creator>
  <cp:lastModifiedBy>Sophia McKeever</cp:lastModifiedBy>
  <cp:revision>547</cp:revision>
  <cp:lastPrinted>2014-07-15T21:35:03Z</cp:lastPrinted>
  <dcterms:created xsi:type="dcterms:W3CDTF">2007-09-19T14:12:32Z</dcterms:created>
  <dcterms:modified xsi:type="dcterms:W3CDTF">2024-04-21T02:24:57Z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0x010100B1D8DF2F116F7D4586D3BDA67D3E6CA9</vt:lpwstr>
  </property>
</Properties>
</file>